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83" r:id="rId3"/>
    <p:sldId id="286" r:id="rId4"/>
    <p:sldId id="287" r:id="rId5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2B2A"/>
    <a:srgbClr val="760000"/>
    <a:srgbClr val="A80000"/>
    <a:srgbClr val="48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191" autoAdjust="0"/>
  </p:normalViewPr>
  <p:slideViewPr>
    <p:cSldViewPr snapToGrid="0">
      <p:cViewPr varScale="1">
        <p:scale>
          <a:sx n="64" d="100"/>
          <a:sy n="64" d="100"/>
        </p:scale>
        <p:origin x="95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4B4196-96E8-E80C-9218-CD9DC6117D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4ADA8F3-2B09-F6A6-6E84-6DFE0FC2F4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6B8ACFA-E647-2892-2A55-56FC6FA33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37DCA-3A99-442D-B395-ECE1FDCA8F5A}" type="datetimeFigureOut">
              <a:rPr lang="es-CO" smtClean="0"/>
              <a:t>8/12/2022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846A4C9-2F60-5676-5C41-469C30BC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C48CA96-BBAA-8EC7-B116-AE0A90F02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1CFFC-C24F-4789-85F4-E841328DC4C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9482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576320-4834-EA33-BFEE-1E0D0640C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B8E3677-A182-4244-3293-9C598DAA0B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73906BA-3977-E56E-40AA-A90F2A4E1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37DCA-3A99-442D-B395-ECE1FDCA8F5A}" type="datetimeFigureOut">
              <a:rPr lang="es-CO" smtClean="0"/>
              <a:t>8/12/2022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7C614C0-51B0-0F89-6FC1-06BEE3636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14110D3-BBB1-C1B3-72F2-370C27AAC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1CFFC-C24F-4789-85F4-E841328DC4C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7754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C1ED109-73D1-A8ED-3E1B-6451F45761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F012888-0D3D-E4F8-1529-472BECDDBC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4734973-4B21-FBF8-2907-DF915FFBC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37DCA-3A99-442D-B395-ECE1FDCA8F5A}" type="datetimeFigureOut">
              <a:rPr lang="es-CO" smtClean="0"/>
              <a:t>8/12/2022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E304F88-EF89-36DA-F1F1-47095E27A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50C3CE4-16CC-3F8A-B954-EDFC9A08B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1CFFC-C24F-4789-85F4-E841328DC4C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23987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7BDC99-CE58-74BC-8DC2-5D9C53F4B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4C5B3D7-B2EE-89F3-3660-FD74D70FFB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0E51424-405A-1C79-C899-8CC7FF9A4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37DCA-3A99-442D-B395-ECE1FDCA8F5A}" type="datetimeFigureOut">
              <a:rPr lang="es-CO" smtClean="0"/>
              <a:t>8/12/2022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8A0F44D-E0D9-8B8C-7EA2-FE6830F48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1ADE3B-658C-7D60-4A31-2E6321CE4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1CFFC-C24F-4789-85F4-E841328DC4C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965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C50AC5-352F-E4A2-A101-F11A6FE71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DC5AA17-A793-4A73-9830-3523F54AD1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F6F8725-5A7E-C3CB-FF3E-DCC16F4FF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37DCA-3A99-442D-B395-ECE1FDCA8F5A}" type="datetimeFigureOut">
              <a:rPr lang="es-CO" smtClean="0"/>
              <a:t>8/12/2022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B057B90-6772-49E0-6D1B-93F62158A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B345BB5-8E21-7EE9-1EDB-1B6A2DAB1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1CFFC-C24F-4789-85F4-E841328DC4C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32882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34B81-47C7-9634-0F13-2C6F13573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A849DC6-3477-CDDD-ACDF-F5E8C0626B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AA20A2A-B8FF-3B0C-602A-9F1B024033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7663C4-04C4-3372-2E75-7172E764F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37DCA-3A99-442D-B395-ECE1FDCA8F5A}" type="datetimeFigureOut">
              <a:rPr lang="es-CO" smtClean="0"/>
              <a:t>8/12/2022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E8D92C3-0D86-9E1E-03B5-79A6BD115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10238AE-796F-6531-ED25-4FF53D6AD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1CFFC-C24F-4789-85F4-E841328DC4C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57903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24C0E6-B37E-4C50-B218-E14E192AD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FCA2270-F560-76AA-8DD4-642AACAF6F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17EA8E7-24BB-F54F-00A8-C6FD86C238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150CCA5-D8F6-1164-D383-818A31F13D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5D3980C-E059-0E6B-4C4C-70590512ED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2B5352D-B647-C201-7D65-6098DCE84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37DCA-3A99-442D-B395-ECE1FDCA8F5A}" type="datetimeFigureOut">
              <a:rPr lang="es-CO" smtClean="0"/>
              <a:t>8/12/2022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7A75DB6-99B2-0F43-8ECD-E64FF3DAC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70987AD-3110-1E95-2208-DD77A9D16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1CFFC-C24F-4789-85F4-E841328DC4C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07947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AD7AD4-0FC3-DB16-8731-01976EBE9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8847DB3-6A9F-13AA-561A-D888C5EDB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37DCA-3A99-442D-B395-ECE1FDCA8F5A}" type="datetimeFigureOut">
              <a:rPr lang="es-CO" smtClean="0"/>
              <a:t>8/12/2022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5DA253B-EF7E-4A25-F05A-E88A3A1D2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C7EDDD2-9DDF-F2ED-05DA-E140A7954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1CFFC-C24F-4789-85F4-E841328DC4C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88700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AC74DAD-F7A4-26D5-2061-6EAF12460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37DCA-3A99-442D-B395-ECE1FDCA8F5A}" type="datetimeFigureOut">
              <a:rPr lang="es-CO" smtClean="0"/>
              <a:t>8/12/2022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863F962-50B4-8682-9C83-F82F629AB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6945C5E-A706-1D60-6F29-601BCB7B4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1CFFC-C24F-4789-85F4-E841328DC4C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08862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3D3845-75D0-BA1A-240E-C5E98D42F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A7217E-0E7C-7860-682A-1944F159DC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8311DC5-95ED-F149-3F9E-7900E3D2BA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7A1A24B-F385-E12B-1BF4-46C21A7EF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37DCA-3A99-442D-B395-ECE1FDCA8F5A}" type="datetimeFigureOut">
              <a:rPr lang="es-CO" smtClean="0"/>
              <a:t>8/12/2022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8386EE7-BBA9-65DD-F46F-139CD3828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1D0E71F-4CF3-7FDB-B3E0-B18D49835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1CFFC-C24F-4789-85F4-E841328DC4C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90076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834258-74B5-294E-4038-53C5080F6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F1B8597-D834-7892-F878-704918CD09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CD6C0A4-E0E9-4617-F01F-0EBBD05106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286DB01-0B79-D8EF-FDEE-79B18394F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37DCA-3A99-442D-B395-ECE1FDCA8F5A}" type="datetimeFigureOut">
              <a:rPr lang="es-CO" smtClean="0"/>
              <a:t>8/12/2022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CDE3BB6-7998-1716-87B5-6F2A9FBB7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E55C175-DB6C-FE3E-7E83-A2B5269D3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1CFFC-C24F-4789-85F4-E841328DC4C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66963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0943AFE-D783-3A8C-87A9-2E69FFEB1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ECE101B-301D-ABA4-B8AB-197EA2C008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9A29869-9477-BE67-2684-0FC06E58CA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37DCA-3A99-442D-B395-ECE1FDCA8F5A}" type="datetimeFigureOut">
              <a:rPr lang="es-CO" smtClean="0"/>
              <a:t>8/12/2022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ED037A5-BE74-FFEC-3458-B524BD50DC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C2954AE-6774-D241-8E0A-DC81F29FB0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91CFFC-C24F-4789-85F4-E841328DC4C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88897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microsoft.com/office/2007/relationships/hdphoto" Target="../media/hdphoto1.wdp"/><Relationship Id="rId18" Type="http://schemas.openxmlformats.org/officeDocument/2006/relationships/image" Target="../media/image14.pn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12" Type="http://schemas.openxmlformats.org/officeDocument/2006/relationships/image" Target="../media/image11.png"/><Relationship Id="rId17" Type="http://schemas.microsoft.com/office/2007/relationships/hdphoto" Target="../media/hdphoto3.wdp"/><Relationship Id="rId2" Type="http://schemas.openxmlformats.org/officeDocument/2006/relationships/image" Target="../media/image1.png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microsoft.com/office/2007/relationships/hdphoto" Target="../media/hdphoto2.wdp"/><Relationship Id="rId10" Type="http://schemas.openxmlformats.org/officeDocument/2006/relationships/image" Target="../media/image9.png"/><Relationship Id="rId19" Type="http://schemas.microsoft.com/office/2007/relationships/hdphoto" Target="../media/hdphoto4.wdp"/><Relationship Id="rId4" Type="http://schemas.openxmlformats.org/officeDocument/2006/relationships/image" Target="../media/image3.png"/><Relationship Id="rId9" Type="http://schemas.openxmlformats.org/officeDocument/2006/relationships/image" Target="../media/image8.jpeg"/><Relationship Id="rId1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Conector recto 1083">
            <a:extLst>
              <a:ext uri="{FF2B5EF4-FFF2-40B4-BE49-F238E27FC236}">
                <a16:creationId xmlns:a16="http://schemas.microsoft.com/office/drawing/2014/main" id="{8179546B-225A-0AA5-E454-7471C5CA6C58}"/>
              </a:ext>
            </a:extLst>
          </p:cNvPr>
          <p:cNvCxnSpPr>
            <a:cxnSpLocks/>
          </p:cNvCxnSpPr>
          <p:nvPr/>
        </p:nvCxnSpPr>
        <p:spPr>
          <a:xfrm flipH="1" flipV="1">
            <a:off x="5769144" y="4010056"/>
            <a:ext cx="3732495" cy="8943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1" name="Conector recto 1050">
            <a:extLst>
              <a:ext uri="{FF2B5EF4-FFF2-40B4-BE49-F238E27FC236}">
                <a16:creationId xmlns:a16="http://schemas.microsoft.com/office/drawing/2014/main" id="{B4C4715E-2A42-23C8-A76F-F4C9AC68F6C5}"/>
              </a:ext>
            </a:extLst>
          </p:cNvPr>
          <p:cNvCxnSpPr>
            <a:cxnSpLocks/>
          </p:cNvCxnSpPr>
          <p:nvPr/>
        </p:nvCxnSpPr>
        <p:spPr>
          <a:xfrm flipH="1">
            <a:off x="7387783" y="3332536"/>
            <a:ext cx="1689" cy="48351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Imagen 16">
            <a:extLst>
              <a:ext uri="{FF2B5EF4-FFF2-40B4-BE49-F238E27FC236}">
                <a16:creationId xmlns:a16="http://schemas.microsoft.com/office/drawing/2014/main" id="{C82369B0-C356-42D3-4B4F-D2846A22CA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75" r="51498" b="74614"/>
          <a:stretch/>
        </p:blipFill>
        <p:spPr>
          <a:xfrm rot="16200000" flipV="1">
            <a:off x="8831667" y="1809223"/>
            <a:ext cx="2601646" cy="921661"/>
          </a:xfrm>
          <a:prstGeom prst="rect">
            <a:avLst/>
          </a:prstGeom>
        </p:spPr>
      </p:pic>
      <p:cxnSp>
        <p:nvCxnSpPr>
          <p:cNvPr id="180" name="Conector recto 179">
            <a:extLst>
              <a:ext uri="{FF2B5EF4-FFF2-40B4-BE49-F238E27FC236}">
                <a16:creationId xmlns:a16="http://schemas.microsoft.com/office/drawing/2014/main" id="{3A80BF2D-1674-816D-BCDD-0B43F91BE73C}"/>
              </a:ext>
            </a:extLst>
          </p:cNvPr>
          <p:cNvCxnSpPr>
            <a:cxnSpLocks/>
          </p:cNvCxnSpPr>
          <p:nvPr/>
        </p:nvCxnSpPr>
        <p:spPr>
          <a:xfrm>
            <a:off x="10411789" y="3288443"/>
            <a:ext cx="0" cy="5335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n 9">
            <a:extLst>
              <a:ext uri="{FF2B5EF4-FFF2-40B4-BE49-F238E27FC236}">
                <a16:creationId xmlns:a16="http://schemas.microsoft.com/office/drawing/2014/main" id="{7E5B0CFB-1F50-9E0B-8AD2-45B85E2F2F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75" r="51498" b="74614"/>
          <a:stretch/>
        </p:blipFill>
        <p:spPr>
          <a:xfrm rot="16200000" flipV="1">
            <a:off x="7383094" y="1809223"/>
            <a:ext cx="2601646" cy="921661"/>
          </a:xfrm>
          <a:prstGeom prst="rect">
            <a:avLst/>
          </a:prstGeom>
        </p:spPr>
      </p:pic>
      <p:cxnSp>
        <p:nvCxnSpPr>
          <p:cNvPr id="178" name="Conector recto 177">
            <a:extLst>
              <a:ext uri="{FF2B5EF4-FFF2-40B4-BE49-F238E27FC236}">
                <a16:creationId xmlns:a16="http://schemas.microsoft.com/office/drawing/2014/main" id="{469ED84C-2C8C-FF58-F08E-EC822285B21F}"/>
              </a:ext>
            </a:extLst>
          </p:cNvPr>
          <p:cNvCxnSpPr>
            <a:cxnSpLocks/>
          </p:cNvCxnSpPr>
          <p:nvPr/>
        </p:nvCxnSpPr>
        <p:spPr>
          <a:xfrm>
            <a:off x="8942702" y="3304710"/>
            <a:ext cx="0" cy="50101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agen 30">
            <a:extLst>
              <a:ext uri="{FF2B5EF4-FFF2-40B4-BE49-F238E27FC236}">
                <a16:creationId xmlns:a16="http://schemas.microsoft.com/office/drawing/2014/main" id="{2C789AAB-D9FB-2B45-5420-DE18DAC7C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753" y="5323353"/>
            <a:ext cx="2725449" cy="1151994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634282A3-46E7-B588-5C8E-FC8B239FAA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0203" y="4176187"/>
            <a:ext cx="2561485" cy="1058753"/>
          </a:xfrm>
          <a:prstGeom prst="rect">
            <a:avLst/>
          </a:prstGeom>
        </p:spPr>
      </p:pic>
      <p:cxnSp>
        <p:nvCxnSpPr>
          <p:cNvPr id="151" name="Conector recto 150">
            <a:extLst>
              <a:ext uri="{FF2B5EF4-FFF2-40B4-BE49-F238E27FC236}">
                <a16:creationId xmlns:a16="http://schemas.microsoft.com/office/drawing/2014/main" id="{0ED1C4FB-3507-4AEE-B937-FFAB5FF8A841}"/>
              </a:ext>
            </a:extLst>
          </p:cNvPr>
          <p:cNvCxnSpPr>
            <a:cxnSpLocks/>
          </p:cNvCxnSpPr>
          <p:nvPr/>
        </p:nvCxnSpPr>
        <p:spPr>
          <a:xfrm>
            <a:off x="3454632" y="2405810"/>
            <a:ext cx="7340" cy="13101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82BD9AF4-176C-400F-8EA3-FA1E8E2EDD40}"/>
              </a:ext>
            </a:extLst>
          </p:cNvPr>
          <p:cNvCxnSpPr>
            <a:cxnSpLocks/>
          </p:cNvCxnSpPr>
          <p:nvPr/>
        </p:nvCxnSpPr>
        <p:spPr>
          <a:xfrm flipV="1">
            <a:off x="7922484" y="1077797"/>
            <a:ext cx="0" cy="242756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A2290691-F03F-4DEA-9126-73327110DDF4}"/>
              </a:ext>
            </a:extLst>
          </p:cNvPr>
          <p:cNvCxnSpPr>
            <a:cxnSpLocks/>
          </p:cNvCxnSpPr>
          <p:nvPr/>
        </p:nvCxnSpPr>
        <p:spPr>
          <a:xfrm flipH="1">
            <a:off x="7907954" y="3505357"/>
            <a:ext cx="441398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Imagen 81">
            <a:extLst>
              <a:ext uri="{FF2B5EF4-FFF2-40B4-BE49-F238E27FC236}">
                <a16:creationId xmlns:a16="http://schemas.microsoft.com/office/drawing/2014/main" id="{97396586-4706-4BC2-A503-E1375497C9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4371" y="4345088"/>
            <a:ext cx="3147810" cy="1914328"/>
          </a:xfrm>
          <a:prstGeom prst="rect">
            <a:avLst/>
          </a:prstGeom>
        </p:spPr>
      </p:pic>
      <p:cxnSp>
        <p:nvCxnSpPr>
          <p:cNvPr id="89" name="Conector recto 88">
            <a:extLst>
              <a:ext uri="{FF2B5EF4-FFF2-40B4-BE49-F238E27FC236}">
                <a16:creationId xmlns:a16="http://schemas.microsoft.com/office/drawing/2014/main" id="{242F21F0-7471-45F5-89F1-1E9A62B19279}"/>
              </a:ext>
            </a:extLst>
          </p:cNvPr>
          <p:cNvCxnSpPr>
            <a:cxnSpLocks/>
          </p:cNvCxnSpPr>
          <p:nvPr/>
        </p:nvCxnSpPr>
        <p:spPr>
          <a:xfrm flipH="1" flipV="1">
            <a:off x="3141122" y="2001257"/>
            <a:ext cx="627021" cy="6772"/>
          </a:xfrm>
          <a:prstGeom prst="line">
            <a:avLst/>
          </a:prstGeom>
          <a:ln w="28575">
            <a:solidFill>
              <a:srgbClr val="A8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recto 91">
            <a:extLst>
              <a:ext uri="{FF2B5EF4-FFF2-40B4-BE49-F238E27FC236}">
                <a16:creationId xmlns:a16="http://schemas.microsoft.com/office/drawing/2014/main" id="{E2552863-A458-4EFF-8567-8FF5AC3D7A6C}"/>
              </a:ext>
            </a:extLst>
          </p:cNvPr>
          <p:cNvCxnSpPr>
            <a:cxnSpLocks/>
          </p:cNvCxnSpPr>
          <p:nvPr/>
        </p:nvCxnSpPr>
        <p:spPr>
          <a:xfrm flipH="1">
            <a:off x="1458872" y="5262269"/>
            <a:ext cx="2329616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93">
            <a:extLst>
              <a:ext uri="{FF2B5EF4-FFF2-40B4-BE49-F238E27FC236}">
                <a16:creationId xmlns:a16="http://schemas.microsoft.com/office/drawing/2014/main" id="{F8CEFC65-7448-43DC-97F2-0B2F5D1D1EB4}"/>
              </a:ext>
            </a:extLst>
          </p:cNvPr>
          <p:cNvCxnSpPr>
            <a:cxnSpLocks/>
          </p:cNvCxnSpPr>
          <p:nvPr/>
        </p:nvCxnSpPr>
        <p:spPr>
          <a:xfrm flipV="1">
            <a:off x="1468398" y="5262269"/>
            <a:ext cx="0" cy="381174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onector recto 101">
            <a:extLst>
              <a:ext uri="{FF2B5EF4-FFF2-40B4-BE49-F238E27FC236}">
                <a16:creationId xmlns:a16="http://schemas.microsoft.com/office/drawing/2014/main" id="{75D37A67-51BE-46A1-950D-BCD29F0C9CF5}"/>
              </a:ext>
            </a:extLst>
          </p:cNvPr>
          <p:cNvCxnSpPr>
            <a:cxnSpLocks/>
          </p:cNvCxnSpPr>
          <p:nvPr/>
        </p:nvCxnSpPr>
        <p:spPr>
          <a:xfrm flipV="1">
            <a:off x="6935631" y="3693042"/>
            <a:ext cx="0" cy="222654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210908B3-FAB2-40AD-9F61-5757B5AD5FB7}"/>
              </a:ext>
            </a:extLst>
          </p:cNvPr>
          <p:cNvCxnSpPr>
            <a:cxnSpLocks/>
          </p:cNvCxnSpPr>
          <p:nvPr/>
        </p:nvCxnSpPr>
        <p:spPr>
          <a:xfrm flipH="1">
            <a:off x="1124344" y="6163262"/>
            <a:ext cx="2549159" cy="171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id="{558AAEC7-8619-4187-8B8A-1955727999F6}"/>
              </a:ext>
            </a:extLst>
          </p:cNvPr>
          <p:cNvCxnSpPr>
            <a:cxnSpLocks/>
          </p:cNvCxnSpPr>
          <p:nvPr/>
        </p:nvCxnSpPr>
        <p:spPr>
          <a:xfrm flipH="1" flipV="1">
            <a:off x="1133069" y="5019821"/>
            <a:ext cx="8556" cy="114741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8072677F-C603-4495-8225-589A148DE8D7}"/>
              </a:ext>
            </a:extLst>
          </p:cNvPr>
          <p:cNvCxnSpPr>
            <a:cxnSpLocks/>
          </p:cNvCxnSpPr>
          <p:nvPr/>
        </p:nvCxnSpPr>
        <p:spPr>
          <a:xfrm>
            <a:off x="1141625" y="4944283"/>
            <a:ext cx="224526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cto 62">
            <a:extLst>
              <a:ext uri="{FF2B5EF4-FFF2-40B4-BE49-F238E27FC236}">
                <a16:creationId xmlns:a16="http://schemas.microsoft.com/office/drawing/2014/main" id="{7572E2FF-6FE6-4FBA-93CA-FA75E7A95029}"/>
              </a:ext>
            </a:extLst>
          </p:cNvPr>
          <p:cNvCxnSpPr>
            <a:cxnSpLocks/>
          </p:cNvCxnSpPr>
          <p:nvPr/>
        </p:nvCxnSpPr>
        <p:spPr>
          <a:xfrm flipH="1">
            <a:off x="6404649" y="3706126"/>
            <a:ext cx="291986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ector recto 63">
            <a:extLst>
              <a:ext uri="{FF2B5EF4-FFF2-40B4-BE49-F238E27FC236}">
                <a16:creationId xmlns:a16="http://schemas.microsoft.com/office/drawing/2014/main" id="{C55BCE06-D811-4812-8A4F-B3F64C142267}"/>
              </a:ext>
            </a:extLst>
          </p:cNvPr>
          <p:cNvCxnSpPr>
            <a:cxnSpLocks/>
          </p:cNvCxnSpPr>
          <p:nvPr/>
        </p:nvCxnSpPr>
        <p:spPr>
          <a:xfrm flipV="1">
            <a:off x="4394294" y="1599243"/>
            <a:ext cx="7495" cy="40442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ángulo: esquinas redondeadas 69">
            <a:extLst>
              <a:ext uri="{FF2B5EF4-FFF2-40B4-BE49-F238E27FC236}">
                <a16:creationId xmlns:a16="http://schemas.microsoft.com/office/drawing/2014/main" id="{317D51C2-13DA-476A-B41E-76C790B1978A}"/>
              </a:ext>
            </a:extLst>
          </p:cNvPr>
          <p:cNvSpPr/>
          <p:nvPr/>
        </p:nvSpPr>
        <p:spPr>
          <a:xfrm>
            <a:off x="890148" y="1862356"/>
            <a:ext cx="1352288" cy="742773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600" dirty="0">
                <a:solidFill>
                  <a:schemeClr val="tx1"/>
                </a:solidFill>
              </a:rPr>
              <a:t>Controlador de carga baterías</a:t>
            </a:r>
          </a:p>
        </p:txBody>
      </p:sp>
      <p:cxnSp>
        <p:nvCxnSpPr>
          <p:cNvPr id="75" name="Conector recto 74">
            <a:extLst>
              <a:ext uri="{FF2B5EF4-FFF2-40B4-BE49-F238E27FC236}">
                <a16:creationId xmlns:a16="http://schemas.microsoft.com/office/drawing/2014/main" id="{B787E752-02F6-4C27-A2E4-98B0804DC4F7}"/>
              </a:ext>
            </a:extLst>
          </p:cNvPr>
          <p:cNvCxnSpPr>
            <a:cxnSpLocks/>
          </p:cNvCxnSpPr>
          <p:nvPr/>
        </p:nvCxnSpPr>
        <p:spPr>
          <a:xfrm flipH="1">
            <a:off x="562837" y="2001452"/>
            <a:ext cx="30752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Conector recto 92">
            <a:extLst>
              <a:ext uri="{FF2B5EF4-FFF2-40B4-BE49-F238E27FC236}">
                <a16:creationId xmlns:a16="http://schemas.microsoft.com/office/drawing/2014/main" id="{B2F952F6-8A71-4FE4-8E86-46655C29EC8C}"/>
              </a:ext>
            </a:extLst>
          </p:cNvPr>
          <p:cNvCxnSpPr>
            <a:cxnSpLocks/>
          </p:cNvCxnSpPr>
          <p:nvPr/>
        </p:nvCxnSpPr>
        <p:spPr>
          <a:xfrm flipH="1">
            <a:off x="582628" y="2410404"/>
            <a:ext cx="30752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Conector recto 94">
            <a:extLst>
              <a:ext uri="{FF2B5EF4-FFF2-40B4-BE49-F238E27FC236}">
                <a16:creationId xmlns:a16="http://schemas.microsoft.com/office/drawing/2014/main" id="{1EF0B970-037C-45DB-AAEE-4F4843E0B841}"/>
              </a:ext>
            </a:extLst>
          </p:cNvPr>
          <p:cNvCxnSpPr>
            <a:cxnSpLocks/>
          </p:cNvCxnSpPr>
          <p:nvPr/>
        </p:nvCxnSpPr>
        <p:spPr>
          <a:xfrm flipH="1">
            <a:off x="2254146" y="2001452"/>
            <a:ext cx="30752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Conector recto 96">
            <a:extLst>
              <a:ext uri="{FF2B5EF4-FFF2-40B4-BE49-F238E27FC236}">
                <a16:creationId xmlns:a16="http://schemas.microsoft.com/office/drawing/2014/main" id="{CA8152A0-4269-4F76-AE7F-E347069A613D}"/>
              </a:ext>
            </a:extLst>
          </p:cNvPr>
          <p:cNvCxnSpPr>
            <a:cxnSpLocks/>
          </p:cNvCxnSpPr>
          <p:nvPr/>
        </p:nvCxnSpPr>
        <p:spPr>
          <a:xfrm flipH="1">
            <a:off x="2273937" y="2410404"/>
            <a:ext cx="30752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CuadroTexto 77">
            <a:extLst>
              <a:ext uri="{FF2B5EF4-FFF2-40B4-BE49-F238E27FC236}">
                <a16:creationId xmlns:a16="http://schemas.microsoft.com/office/drawing/2014/main" id="{1B7180AB-E9D9-4CE6-A1B0-957EB2CBC60D}"/>
              </a:ext>
            </a:extLst>
          </p:cNvPr>
          <p:cNvSpPr txBox="1"/>
          <p:nvPr/>
        </p:nvSpPr>
        <p:spPr>
          <a:xfrm>
            <a:off x="557122" y="1984805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/>
              <a:t>P+</a:t>
            </a:r>
          </a:p>
        </p:txBody>
      </p:sp>
      <p:sp>
        <p:nvSpPr>
          <p:cNvPr id="98" name="CuadroTexto 97">
            <a:extLst>
              <a:ext uri="{FF2B5EF4-FFF2-40B4-BE49-F238E27FC236}">
                <a16:creationId xmlns:a16="http://schemas.microsoft.com/office/drawing/2014/main" id="{B9BAC4A3-C85E-48DC-A3FD-A870E7B78649}"/>
              </a:ext>
            </a:extLst>
          </p:cNvPr>
          <p:cNvSpPr txBox="1"/>
          <p:nvPr/>
        </p:nvSpPr>
        <p:spPr>
          <a:xfrm>
            <a:off x="604961" y="2405810"/>
            <a:ext cx="3321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/>
              <a:t>P-</a:t>
            </a:r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F0FCF03C-867D-44A3-9BF0-EB81AA5EE8FB}"/>
              </a:ext>
            </a:extLst>
          </p:cNvPr>
          <p:cNvSpPr txBox="1"/>
          <p:nvPr/>
        </p:nvSpPr>
        <p:spPr>
          <a:xfrm>
            <a:off x="2261345" y="1960658"/>
            <a:ext cx="3722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/>
              <a:t>B+</a:t>
            </a:r>
          </a:p>
        </p:txBody>
      </p: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7C92FE64-7DE5-45BF-9CC6-C031E5792F58}"/>
              </a:ext>
            </a:extLst>
          </p:cNvPr>
          <p:cNvSpPr txBox="1"/>
          <p:nvPr/>
        </p:nvSpPr>
        <p:spPr>
          <a:xfrm>
            <a:off x="2261483" y="2432039"/>
            <a:ext cx="3369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/>
              <a:t>B-</a:t>
            </a:r>
          </a:p>
        </p:txBody>
      </p:sp>
      <p:pic>
        <p:nvPicPr>
          <p:cNvPr id="1026" name="Picture 2" descr="Paneles Solares en el Perú - Garantía de 25 años | Novum Solar">
            <a:extLst>
              <a:ext uri="{FF2B5EF4-FFF2-40B4-BE49-F238E27FC236}">
                <a16:creationId xmlns:a16="http://schemas.microsoft.com/office/drawing/2014/main" id="{C8305AC1-A471-4A5E-BC78-80DDC73917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14" t="6681" r="24980" b="6247"/>
          <a:stretch/>
        </p:blipFill>
        <p:spPr bwMode="auto">
          <a:xfrm>
            <a:off x="1067316" y="332484"/>
            <a:ext cx="1352287" cy="971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0" name="Picture 4" descr="El Diodo">
            <a:extLst>
              <a:ext uri="{FF2B5EF4-FFF2-40B4-BE49-F238E27FC236}">
                <a16:creationId xmlns:a16="http://schemas.microsoft.com/office/drawing/2014/main" id="{3B4BCED0-202E-419F-ACE1-ACD808431D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94" t="74586" r="29189" b="10453"/>
          <a:stretch/>
        </p:blipFill>
        <p:spPr bwMode="auto">
          <a:xfrm rot="10800000">
            <a:off x="1458872" y="4018999"/>
            <a:ext cx="468388" cy="128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1" name="Conector recto 100">
            <a:extLst>
              <a:ext uri="{FF2B5EF4-FFF2-40B4-BE49-F238E27FC236}">
                <a16:creationId xmlns:a16="http://schemas.microsoft.com/office/drawing/2014/main" id="{199FFC61-97D9-491B-B4BF-D332C2CFA0F3}"/>
              </a:ext>
            </a:extLst>
          </p:cNvPr>
          <p:cNvCxnSpPr>
            <a:cxnSpLocks/>
          </p:cNvCxnSpPr>
          <p:nvPr/>
        </p:nvCxnSpPr>
        <p:spPr>
          <a:xfrm flipH="1">
            <a:off x="532737" y="2001257"/>
            <a:ext cx="94764" cy="0"/>
          </a:xfrm>
          <a:prstGeom prst="line">
            <a:avLst/>
          </a:prstGeom>
          <a:ln w="28575">
            <a:solidFill>
              <a:srgbClr val="C00000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cto 102">
            <a:extLst>
              <a:ext uri="{FF2B5EF4-FFF2-40B4-BE49-F238E27FC236}">
                <a16:creationId xmlns:a16="http://schemas.microsoft.com/office/drawing/2014/main" id="{7DCDA002-8230-4EA7-8FDB-04AE6DB673F5}"/>
              </a:ext>
            </a:extLst>
          </p:cNvPr>
          <p:cNvCxnSpPr>
            <a:cxnSpLocks/>
          </p:cNvCxnSpPr>
          <p:nvPr/>
        </p:nvCxnSpPr>
        <p:spPr>
          <a:xfrm flipH="1">
            <a:off x="532737" y="1715294"/>
            <a:ext cx="1492912" cy="1094"/>
          </a:xfrm>
          <a:prstGeom prst="line">
            <a:avLst/>
          </a:prstGeom>
          <a:ln w="28575">
            <a:solidFill>
              <a:srgbClr val="C00000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cto 104">
            <a:extLst>
              <a:ext uri="{FF2B5EF4-FFF2-40B4-BE49-F238E27FC236}">
                <a16:creationId xmlns:a16="http://schemas.microsoft.com/office/drawing/2014/main" id="{42155F44-E3C5-44A1-9A73-6F206B4E116A}"/>
              </a:ext>
            </a:extLst>
          </p:cNvPr>
          <p:cNvCxnSpPr>
            <a:cxnSpLocks/>
          </p:cNvCxnSpPr>
          <p:nvPr/>
        </p:nvCxnSpPr>
        <p:spPr>
          <a:xfrm>
            <a:off x="532737" y="1697893"/>
            <a:ext cx="0" cy="327209"/>
          </a:xfrm>
          <a:prstGeom prst="line">
            <a:avLst/>
          </a:prstGeom>
          <a:ln w="28575">
            <a:solidFill>
              <a:srgbClr val="C00000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Conector recto 113">
            <a:extLst>
              <a:ext uri="{FF2B5EF4-FFF2-40B4-BE49-F238E27FC236}">
                <a16:creationId xmlns:a16="http://schemas.microsoft.com/office/drawing/2014/main" id="{1BCA98B9-3D47-40D8-A19B-C872661D818F}"/>
              </a:ext>
            </a:extLst>
          </p:cNvPr>
          <p:cNvCxnSpPr>
            <a:cxnSpLocks/>
          </p:cNvCxnSpPr>
          <p:nvPr/>
        </p:nvCxnSpPr>
        <p:spPr>
          <a:xfrm flipH="1" flipV="1">
            <a:off x="313844" y="2398867"/>
            <a:ext cx="307681" cy="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Conector recto 115">
            <a:extLst>
              <a:ext uri="{FF2B5EF4-FFF2-40B4-BE49-F238E27FC236}">
                <a16:creationId xmlns:a16="http://schemas.microsoft.com/office/drawing/2014/main" id="{5C46DBBC-497C-44E9-BFA4-EF7C869F6A9B}"/>
              </a:ext>
            </a:extLst>
          </p:cNvPr>
          <p:cNvCxnSpPr>
            <a:cxnSpLocks/>
          </p:cNvCxnSpPr>
          <p:nvPr/>
        </p:nvCxnSpPr>
        <p:spPr>
          <a:xfrm flipH="1">
            <a:off x="330043" y="1599243"/>
            <a:ext cx="133142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onector recto 117">
            <a:extLst>
              <a:ext uri="{FF2B5EF4-FFF2-40B4-BE49-F238E27FC236}">
                <a16:creationId xmlns:a16="http://schemas.microsoft.com/office/drawing/2014/main" id="{AFC0C409-C42A-4195-8031-E90C465729E8}"/>
              </a:ext>
            </a:extLst>
          </p:cNvPr>
          <p:cNvCxnSpPr>
            <a:cxnSpLocks/>
          </p:cNvCxnSpPr>
          <p:nvPr/>
        </p:nvCxnSpPr>
        <p:spPr>
          <a:xfrm>
            <a:off x="330043" y="1590832"/>
            <a:ext cx="0" cy="82617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Conector recto 120">
            <a:extLst>
              <a:ext uri="{FF2B5EF4-FFF2-40B4-BE49-F238E27FC236}">
                <a16:creationId xmlns:a16="http://schemas.microsoft.com/office/drawing/2014/main" id="{9B94ED70-3274-4318-A6B0-6E0CEA7C9DB0}"/>
              </a:ext>
            </a:extLst>
          </p:cNvPr>
          <p:cNvCxnSpPr>
            <a:cxnSpLocks/>
          </p:cNvCxnSpPr>
          <p:nvPr/>
        </p:nvCxnSpPr>
        <p:spPr>
          <a:xfrm>
            <a:off x="1661464" y="1315086"/>
            <a:ext cx="0" cy="29565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Conector recto 138">
            <a:extLst>
              <a:ext uri="{FF2B5EF4-FFF2-40B4-BE49-F238E27FC236}">
                <a16:creationId xmlns:a16="http://schemas.microsoft.com/office/drawing/2014/main" id="{087F7811-F6B5-4D52-9373-B0C164096489}"/>
              </a:ext>
            </a:extLst>
          </p:cNvPr>
          <p:cNvCxnSpPr>
            <a:cxnSpLocks/>
          </p:cNvCxnSpPr>
          <p:nvPr/>
        </p:nvCxnSpPr>
        <p:spPr>
          <a:xfrm flipH="1" flipV="1">
            <a:off x="1141625" y="3706126"/>
            <a:ext cx="2343228" cy="903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Conector recto 141">
            <a:extLst>
              <a:ext uri="{FF2B5EF4-FFF2-40B4-BE49-F238E27FC236}">
                <a16:creationId xmlns:a16="http://schemas.microsoft.com/office/drawing/2014/main" id="{8BE77CAC-2398-4E2D-963C-1F9BF264028D}"/>
              </a:ext>
            </a:extLst>
          </p:cNvPr>
          <p:cNvCxnSpPr>
            <a:cxnSpLocks/>
          </p:cNvCxnSpPr>
          <p:nvPr/>
        </p:nvCxnSpPr>
        <p:spPr>
          <a:xfrm>
            <a:off x="1132630" y="3693042"/>
            <a:ext cx="439" cy="13930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Conector recto 145">
            <a:extLst>
              <a:ext uri="{FF2B5EF4-FFF2-40B4-BE49-F238E27FC236}">
                <a16:creationId xmlns:a16="http://schemas.microsoft.com/office/drawing/2014/main" id="{0268C923-7765-46F0-ABD8-DA0B3DF3C21B}"/>
              </a:ext>
            </a:extLst>
          </p:cNvPr>
          <p:cNvCxnSpPr>
            <a:cxnSpLocks/>
          </p:cNvCxnSpPr>
          <p:nvPr/>
        </p:nvCxnSpPr>
        <p:spPr>
          <a:xfrm>
            <a:off x="2561666" y="2410041"/>
            <a:ext cx="89296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Conector recto 157">
            <a:extLst>
              <a:ext uri="{FF2B5EF4-FFF2-40B4-BE49-F238E27FC236}">
                <a16:creationId xmlns:a16="http://schemas.microsoft.com/office/drawing/2014/main" id="{7E61AB48-8815-4C64-92EE-6EB46E10637B}"/>
              </a:ext>
            </a:extLst>
          </p:cNvPr>
          <p:cNvCxnSpPr>
            <a:cxnSpLocks/>
          </p:cNvCxnSpPr>
          <p:nvPr/>
        </p:nvCxnSpPr>
        <p:spPr>
          <a:xfrm>
            <a:off x="7057897" y="3800260"/>
            <a:ext cx="4182381" cy="2173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Conector recto 168">
            <a:extLst>
              <a:ext uri="{FF2B5EF4-FFF2-40B4-BE49-F238E27FC236}">
                <a16:creationId xmlns:a16="http://schemas.microsoft.com/office/drawing/2014/main" id="{04045EB7-9D2A-46E8-B72E-E1CD01B75A62}"/>
              </a:ext>
            </a:extLst>
          </p:cNvPr>
          <p:cNvCxnSpPr>
            <a:cxnSpLocks/>
          </p:cNvCxnSpPr>
          <p:nvPr/>
        </p:nvCxnSpPr>
        <p:spPr>
          <a:xfrm>
            <a:off x="7070007" y="3789457"/>
            <a:ext cx="0" cy="11851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Conector recto 183">
            <a:extLst>
              <a:ext uri="{FF2B5EF4-FFF2-40B4-BE49-F238E27FC236}">
                <a16:creationId xmlns:a16="http://schemas.microsoft.com/office/drawing/2014/main" id="{16DA5F69-7BE8-46C2-BA73-340B098527AE}"/>
              </a:ext>
            </a:extLst>
          </p:cNvPr>
          <p:cNvCxnSpPr>
            <a:cxnSpLocks/>
          </p:cNvCxnSpPr>
          <p:nvPr/>
        </p:nvCxnSpPr>
        <p:spPr>
          <a:xfrm flipV="1">
            <a:off x="10453258" y="6221080"/>
            <a:ext cx="0" cy="253708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Conector recto 193">
            <a:extLst>
              <a:ext uri="{FF2B5EF4-FFF2-40B4-BE49-F238E27FC236}">
                <a16:creationId xmlns:a16="http://schemas.microsoft.com/office/drawing/2014/main" id="{09679E35-99DD-45A0-A7A8-A704475F7B2D}"/>
              </a:ext>
            </a:extLst>
          </p:cNvPr>
          <p:cNvCxnSpPr>
            <a:cxnSpLocks/>
          </p:cNvCxnSpPr>
          <p:nvPr/>
        </p:nvCxnSpPr>
        <p:spPr>
          <a:xfrm>
            <a:off x="6696635" y="6477805"/>
            <a:ext cx="3762394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Conector recto 214">
            <a:extLst>
              <a:ext uri="{FF2B5EF4-FFF2-40B4-BE49-F238E27FC236}">
                <a16:creationId xmlns:a16="http://schemas.microsoft.com/office/drawing/2014/main" id="{D154D5B7-84CC-4C07-B886-0731C192E366}"/>
              </a:ext>
            </a:extLst>
          </p:cNvPr>
          <p:cNvCxnSpPr>
            <a:cxnSpLocks/>
          </p:cNvCxnSpPr>
          <p:nvPr/>
        </p:nvCxnSpPr>
        <p:spPr>
          <a:xfrm flipH="1">
            <a:off x="7065668" y="6375937"/>
            <a:ext cx="3243306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Conector recto 217">
            <a:extLst>
              <a:ext uri="{FF2B5EF4-FFF2-40B4-BE49-F238E27FC236}">
                <a16:creationId xmlns:a16="http://schemas.microsoft.com/office/drawing/2014/main" id="{13FD4EBA-3FD2-43D3-989B-8189976B8E97}"/>
              </a:ext>
            </a:extLst>
          </p:cNvPr>
          <p:cNvCxnSpPr>
            <a:cxnSpLocks/>
          </p:cNvCxnSpPr>
          <p:nvPr/>
        </p:nvCxnSpPr>
        <p:spPr>
          <a:xfrm>
            <a:off x="10308974" y="6221080"/>
            <a:ext cx="0" cy="154857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2E69CE0B-F94E-49A0-9CD0-FA7AAD54E515}"/>
              </a:ext>
            </a:extLst>
          </p:cNvPr>
          <p:cNvCxnSpPr>
            <a:cxnSpLocks/>
          </p:cNvCxnSpPr>
          <p:nvPr/>
        </p:nvCxnSpPr>
        <p:spPr>
          <a:xfrm flipH="1">
            <a:off x="3976805" y="1077797"/>
            <a:ext cx="1252822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Conector recto 264">
            <a:extLst>
              <a:ext uri="{FF2B5EF4-FFF2-40B4-BE49-F238E27FC236}">
                <a16:creationId xmlns:a16="http://schemas.microsoft.com/office/drawing/2014/main" id="{2D39991C-CB70-4AF9-8DA9-4835EBA7F592}"/>
              </a:ext>
            </a:extLst>
          </p:cNvPr>
          <p:cNvCxnSpPr>
            <a:cxnSpLocks/>
            <a:stCxn id="80" idx="3"/>
          </p:cNvCxnSpPr>
          <p:nvPr/>
        </p:nvCxnSpPr>
        <p:spPr>
          <a:xfrm flipH="1" flipV="1">
            <a:off x="1230088" y="4079219"/>
            <a:ext cx="228784" cy="4272"/>
          </a:xfrm>
          <a:prstGeom prst="line">
            <a:avLst/>
          </a:prstGeom>
          <a:ln w="28575">
            <a:solidFill>
              <a:srgbClr val="A8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Conector recto 268">
            <a:extLst>
              <a:ext uri="{FF2B5EF4-FFF2-40B4-BE49-F238E27FC236}">
                <a16:creationId xmlns:a16="http://schemas.microsoft.com/office/drawing/2014/main" id="{791B580E-E5EA-4566-9260-C6BFD593089C}"/>
              </a:ext>
            </a:extLst>
          </p:cNvPr>
          <p:cNvCxnSpPr>
            <a:cxnSpLocks/>
          </p:cNvCxnSpPr>
          <p:nvPr/>
        </p:nvCxnSpPr>
        <p:spPr>
          <a:xfrm flipV="1">
            <a:off x="1222338" y="4076964"/>
            <a:ext cx="0" cy="351409"/>
          </a:xfrm>
          <a:prstGeom prst="line">
            <a:avLst/>
          </a:prstGeom>
          <a:ln w="28575">
            <a:solidFill>
              <a:srgbClr val="A8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Conector recto 271">
            <a:extLst>
              <a:ext uri="{FF2B5EF4-FFF2-40B4-BE49-F238E27FC236}">
                <a16:creationId xmlns:a16="http://schemas.microsoft.com/office/drawing/2014/main" id="{F09A2640-73B4-47FA-9448-42E1F124577C}"/>
              </a:ext>
            </a:extLst>
          </p:cNvPr>
          <p:cNvCxnSpPr>
            <a:cxnSpLocks/>
          </p:cNvCxnSpPr>
          <p:nvPr/>
        </p:nvCxnSpPr>
        <p:spPr>
          <a:xfrm flipH="1" flipV="1">
            <a:off x="1211580" y="4419600"/>
            <a:ext cx="135123" cy="8773"/>
          </a:xfrm>
          <a:prstGeom prst="line">
            <a:avLst/>
          </a:prstGeom>
          <a:ln w="28575">
            <a:solidFill>
              <a:srgbClr val="A8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Conector recto 273">
            <a:extLst>
              <a:ext uri="{FF2B5EF4-FFF2-40B4-BE49-F238E27FC236}">
                <a16:creationId xmlns:a16="http://schemas.microsoft.com/office/drawing/2014/main" id="{482639CA-7BB0-41B6-A0E6-0FFF2C8F30ED}"/>
              </a:ext>
            </a:extLst>
          </p:cNvPr>
          <p:cNvCxnSpPr>
            <a:cxnSpLocks/>
          </p:cNvCxnSpPr>
          <p:nvPr/>
        </p:nvCxnSpPr>
        <p:spPr>
          <a:xfrm flipV="1">
            <a:off x="3788488" y="4428565"/>
            <a:ext cx="3084" cy="768993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8" name="Conector recto 347">
            <a:extLst>
              <a:ext uri="{FF2B5EF4-FFF2-40B4-BE49-F238E27FC236}">
                <a16:creationId xmlns:a16="http://schemas.microsoft.com/office/drawing/2014/main" id="{D3DF2339-4F7B-440D-8785-0F7B0F5FC98A}"/>
              </a:ext>
            </a:extLst>
          </p:cNvPr>
          <p:cNvCxnSpPr>
            <a:cxnSpLocks/>
          </p:cNvCxnSpPr>
          <p:nvPr/>
        </p:nvCxnSpPr>
        <p:spPr>
          <a:xfrm flipV="1">
            <a:off x="3748236" y="2016075"/>
            <a:ext cx="5110" cy="2070633"/>
          </a:xfrm>
          <a:prstGeom prst="line">
            <a:avLst/>
          </a:prstGeom>
          <a:ln w="28575">
            <a:solidFill>
              <a:srgbClr val="A8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" name="Picture 8" descr="Símbolos de Interruptores y Conmutadores Eléctricos">
            <a:extLst>
              <a:ext uri="{FF2B5EF4-FFF2-40B4-BE49-F238E27FC236}">
                <a16:creationId xmlns:a16="http://schemas.microsoft.com/office/drawing/2014/main" id="{03DBEB79-C5E8-4630-83F5-E4E52354F3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441" b="25679"/>
          <a:stretch/>
        </p:blipFill>
        <p:spPr bwMode="auto">
          <a:xfrm>
            <a:off x="2405960" y="1727598"/>
            <a:ext cx="929340" cy="370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7" name="Conector recto 146">
            <a:extLst>
              <a:ext uri="{FF2B5EF4-FFF2-40B4-BE49-F238E27FC236}">
                <a16:creationId xmlns:a16="http://schemas.microsoft.com/office/drawing/2014/main" id="{F516409A-3D77-77B5-CAE2-2AED214680B1}"/>
              </a:ext>
            </a:extLst>
          </p:cNvPr>
          <p:cNvCxnSpPr>
            <a:cxnSpLocks/>
          </p:cNvCxnSpPr>
          <p:nvPr/>
        </p:nvCxnSpPr>
        <p:spPr>
          <a:xfrm flipH="1">
            <a:off x="3921002" y="5626190"/>
            <a:ext cx="47329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Conector recto 161">
            <a:extLst>
              <a:ext uri="{FF2B5EF4-FFF2-40B4-BE49-F238E27FC236}">
                <a16:creationId xmlns:a16="http://schemas.microsoft.com/office/drawing/2014/main" id="{3FC591D3-485F-803F-B08F-08068B4E8CD2}"/>
              </a:ext>
            </a:extLst>
          </p:cNvPr>
          <p:cNvCxnSpPr>
            <a:cxnSpLocks/>
          </p:cNvCxnSpPr>
          <p:nvPr/>
        </p:nvCxnSpPr>
        <p:spPr>
          <a:xfrm flipH="1">
            <a:off x="3600171" y="4428373"/>
            <a:ext cx="376634" cy="192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Conector recto 209">
            <a:extLst>
              <a:ext uri="{FF2B5EF4-FFF2-40B4-BE49-F238E27FC236}">
                <a16:creationId xmlns:a16="http://schemas.microsoft.com/office/drawing/2014/main" id="{C252D74C-6272-31AD-BEE1-08ED84191967}"/>
              </a:ext>
            </a:extLst>
          </p:cNvPr>
          <p:cNvCxnSpPr>
            <a:cxnSpLocks/>
          </p:cNvCxnSpPr>
          <p:nvPr/>
        </p:nvCxnSpPr>
        <p:spPr>
          <a:xfrm flipH="1" flipV="1">
            <a:off x="3976805" y="1098044"/>
            <a:ext cx="6260" cy="3330329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Conector recto 106">
            <a:extLst>
              <a:ext uri="{FF2B5EF4-FFF2-40B4-BE49-F238E27FC236}">
                <a16:creationId xmlns:a16="http://schemas.microsoft.com/office/drawing/2014/main" id="{274E0689-8874-05A4-B971-1C80C13F2032}"/>
              </a:ext>
            </a:extLst>
          </p:cNvPr>
          <p:cNvCxnSpPr>
            <a:cxnSpLocks/>
            <a:endCxn id="80" idx="1"/>
          </p:cNvCxnSpPr>
          <p:nvPr/>
        </p:nvCxnSpPr>
        <p:spPr>
          <a:xfrm flipH="1">
            <a:off x="1927260" y="4065049"/>
            <a:ext cx="1817697" cy="18442"/>
          </a:xfrm>
          <a:prstGeom prst="line">
            <a:avLst/>
          </a:prstGeom>
          <a:ln w="28575">
            <a:solidFill>
              <a:srgbClr val="A8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Conector recto 109">
            <a:extLst>
              <a:ext uri="{FF2B5EF4-FFF2-40B4-BE49-F238E27FC236}">
                <a16:creationId xmlns:a16="http://schemas.microsoft.com/office/drawing/2014/main" id="{A117AE44-8458-F343-347D-FF86EE881BC7}"/>
              </a:ext>
            </a:extLst>
          </p:cNvPr>
          <p:cNvCxnSpPr>
            <a:cxnSpLocks/>
          </p:cNvCxnSpPr>
          <p:nvPr/>
        </p:nvCxnSpPr>
        <p:spPr>
          <a:xfrm flipV="1">
            <a:off x="2014025" y="1316670"/>
            <a:ext cx="0" cy="405171"/>
          </a:xfrm>
          <a:prstGeom prst="line">
            <a:avLst/>
          </a:prstGeom>
          <a:ln w="28575">
            <a:solidFill>
              <a:srgbClr val="C00000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Conector recto 140">
            <a:extLst>
              <a:ext uri="{FF2B5EF4-FFF2-40B4-BE49-F238E27FC236}">
                <a16:creationId xmlns:a16="http://schemas.microsoft.com/office/drawing/2014/main" id="{3CAE8BBA-7734-645E-81F9-4C50448BC8A6}"/>
              </a:ext>
            </a:extLst>
          </p:cNvPr>
          <p:cNvCxnSpPr>
            <a:cxnSpLocks/>
          </p:cNvCxnSpPr>
          <p:nvPr/>
        </p:nvCxnSpPr>
        <p:spPr>
          <a:xfrm flipH="1">
            <a:off x="1460449" y="5626041"/>
            <a:ext cx="83160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ángulo 2">
            <a:extLst>
              <a:ext uri="{FF2B5EF4-FFF2-40B4-BE49-F238E27FC236}">
                <a16:creationId xmlns:a16="http://schemas.microsoft.com/office/drawing/2014/main" id="{C6EF0D85-E296-7960-8788-D8F062F00118}"/>
              </a:ext>
            </a:extLst>
          </p:cNvPr>
          <p:cNvSpPr/>
          <p:nvPr/>
        </p:nvSpPr>
        <p:spPr>
          <a:xfrm>
            <a:off x="2269821" y="4362481"/>
            <a:ext cx="380472" cy="1504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F3C28F7-FD39-44B7-4688-E4E895E3662C}"/>
              </a:ext>
            </a:extLst>
          </p:cNvPr>
          <p:cNvSpPr txBox="1"/>
          <p:nvPr/>
        </p:nvSpPr>
        <p:spPr>
          <a:xfrm>
            <a:off x="2233083" y="4338732"/>
            <a:ext cx="48186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700" b="1" dirty="0"/>
              <a:t>LM7809</a:t>
            </a:r>
            <a:endParaRPr lang="es-CO" sz="700" b="1" dirty="0"/>
          </a:p>
        </p:txBody>
      </p:sp>
      <p:pic>
        <p:nvPicPr>
          <p:cNvPr id="2050" name="Picture 2" descr="Módulo relevador 2CH 12V">
            <a:extLst>
              <a:ext uri="{FF2B5EF4-FFF2-40B4-BE49-F238E27FC236}">
                <a16:creationId xmlns:a16="http://schemas.microsoft.com/office/drawing/2014/main" id="{FD15A689-06D0-76D5-B44B-0DF05F62B8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48" t="16983" r="19098" b="20687"/>
          <a:stretch/>
        </p:blipFill>
        <p:spPr bwMode="auto">
          <a:xfrm rot="5400000">
            <a:off x="4630229" y="1922909"/>
            <a:ext cx="1665664" cy="1273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F373EE37-AE42-025C-62E6-65AD94FECAB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34497" y="228295"/>
            <a:ext cx="882946" cy="742823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05CA83C3-B1E3-9193-B471-526592FBAA1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17345" y="250565"/>
            <a:ext cx="1124496" cy="647203"/>
          </a:xfrm>
          <a:prstGeom prst="rect">
            <a:avLst/>
          </a:prstGeom>
        </p:spPr>
      </p:pic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8E600CFA-BD41-4E0A-F54B-756E109946E0}"/>
              </a:ext>
            </a:extLst>
          </p:cNvPr>
          <p:cNvCxnSpPr>
            <a:cxnSpLocks/>
          </p:cNvCxnSpPr>
          <p:nvPr/>
        </p:nvCxnSpPr>
        <p:spPr>
          <a:xfrm>
            <a:off x="6825096" y="3603102"/>
            <a:ext cx="0" cy="304865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E83D2778-29A6-ED10-F5AA-E21491199670}"/>
              </a:ext>
            </a:extLst>
          </p:cNvPr>
          <p:cNvCxnSpPr>
            <a:cxnSpLocks/>
          </p:cNvCxnSpPr>
          <p:nvPr/>
        </p:nvCxnSpPr>
        <p:spPr>
          <a:xfrm flipH="1">
            <a:off x="6825096" y="3614693"/>
            <a:ext cx="1987319" cy="0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143A805C-51B7-BFF5-B761-3172227A8A2D}"/>
              </a:ext>
            </a:extLst>
          </p:cNvPr>
          <p:cNvCxnSpPr>
            <a:cxnSpLocks/>
          </p:cNvCxnSpPr>
          <p:nvPr/>
        </p:nvCxnSpPr>
        <p:spPr>
          <a:xfrm>
            <a:off x="8817611" y="3309828"/>
            <a:ext cx="0" cy="304865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31F1D953-65EA-CBA7-6A15-7D8EBC915E87}"/>
              </a:ext>
            </a:extLst>
          </p:cNvPr>
          <p:cNvCxnSpPr>
            <a:cxnSpLocks/>
          </p:cNvCxnSpPr>
          <p:nvPr/>
        </p:nvCxnSpPr>
        <p:spPr>
          <a:xfrm flipH="1">
            <a:off x="8723685" y="3614693"/>
            <a:ext cx="1555908" cy="0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F66C3BB3-B2F6-CA0F-CE87-8DB0C29EB0E4}"/>
              </a:ext>
            </a:extLst>
          </p:cNvPr>
          <p:cNvCxnSpPr>
            <a:cxnSpLocks/>
          </p:cNvCxnSpPr>
          <p:nvPr/>
        </p:nvCxnSpPr>
        <p:spPr>
          <a:xfrm>
            <a:off x="10273692" y="3309828"/>
            <a:ext cx="0" cy="304865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id="{BC0B81DA-917A-03B4-3665-F7C1EBE68BEE}"/>
              </a:ext>
            </a:extLst>
          </p:cNvPr>
          <p:cNvCxnSpPr>
            <a:cxnSpLocks/>
          </p:cNvCxnSpPr>
          <p:nvPr/>
        </p:nvCxnSpPr>
        <p:spPr>
          <a:xfrm flipH="1">
            <a:off x="6935631" y="3693042"/>
            <a:ext cx="3007659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1CE2B382-28F3-1CA5-D607-2A720EEEF3BF}"/>
              </a:ext>
            </a:extLst>
          </p:cNvPr>
          <p:cNvCxnSpPr>
            <a:cxnSpLocks/>
          </p:cNvCxnSpPr>
          <p:nvPr/>
        </p:nvCxnSpPr>
        <p:spPr>
          <a:xfrm flipV="1">
            <a:off x="8526866" y="3317673"/>
            <a:ext cx="0" cy="375369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41">
            <a:extLst>
              <a:ext uri="{FF2B5EF4-FFF2-40B4-BE49-F238E27FC236}">
                <a16:creationId xmlns:a16="http://schemas.microsoft.com/office/drawing/2014/main" id="{B283B477-EE5F-67E9-0849-EAAB3A53C99A}"/>
              </a:ext>
            </a:extLst>
          </p:cNvPr>
          <p:cNvCxnSpPr>
            <a:cxnSpLocks/>
          </p:cNvCxnSpPr>
          <p:nvPr/>
        </p:nvCxnSpPr>
        <p:spPr>
          <a:xfrm flipV="1">
            <a:off x="9943290" y="3317673"/>
            <a:ext cx="0" cy="375369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44">
            <a:extLst>
              <a:ext uri="{FF2B5EF4-FFF2-40B4-BE49-F238E27FC236}">
                <a16:creationId xmlns:a16="http://schemas.microsoft.com/office/drawing/2014/main" id="{74924203-970A-B393-05FA-9E70DE66766F}"/>
              </a:ext>
            </a:extLst>
          </p:cNvPr>
          <p:cNvCxnSpPr>
            <a:cxnSpLocks/>
          </p:cNvCxnSpPr>
          <p:nvPr/>
        </p:nvCxnSpPr>
        <p:spPr>
          <a:xfrm flipV="1">
            <a:off x="8327910" y="3317673"/>
            <a:ext cx="0" cy="187684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49">
            <a:extLst>
              <a:ext uri="{FF2B5EF4-FFF2-40B4-BE49-F238E27FC236}">
                <a16:creationId xmlns:a16="http://schemas.microsoft.com/office/drawing/2014/main" id="{DA8977A4-E3F9-1382-14D9-6BFED5FD3ABB}"/>
              </a:ext>
            </a:extLst>
          </p:cNvPr>
          <p:cNvCxnSpPr>
            <a:cxnSpLocks/>
          </p:cNvCxnSpPr>
          <p:nvPr/>
        </p:nvCxnSpPr>
        <p:spPr>
          <a:xfrm flipH="1" flipV="1">
            <a:off x="8343043" y="3504730"/>
            <a:ext cx="1454825" cy="6567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51">
            <a:extLst>
              <a:ext uri="{FF2B5EF4-FFF2-40B4-BE49-F238E27FC236}">
                <a16:creationId xmlns:a16="http://schemas.microsoft.com/office/drawing/2014/main" id="{9C64A151-50EB-BFAC-FB5A-6FBA156176C8}"/>
              </a:ext>
            </a:extLst>
          </p:cNvPr>
          <p:cNvCxnSpPr>
            <a:cxnSpLocks/>
          </p:cNvCxnSpPr>
          <p:nvPr/>
        </p:nvCxnSpPr>
        <p:spPr>
          <a:xfrm flipV="1">
            <a:off x="9782735" y="3317673"/>
            <a:ext cx="0" cy="187684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cto 60">
            <a:extLst>
              <a:ext uri="{FF2B5EF4-FFF2-40B4-BE49-F238E27FC236}">
                <a16:creationId xmlns:a16="http://schemas.microsoft.com/office/drawing/2014/main" id="{C776AE16-DE0D-88AE-089C-D2547F11497A}"/>
              </a:ext>
            </a:extLst>
          </p:cNvPr>
          <p:cNvCxnSpPr>
            <a:cxnSpLocks/>
          </p:cNvCxnSpPr>
          <p:nvPr/>
        </p:nvCxnSpPr>
        <p:spPr>
          <a:xfrm>
            <a:off x="7065668" y="6013772"/>
            <a:ext cx="4339" cy="362165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ector recto 70">
            <a:extLst>
              <a:ext uri="{FF2B5EF4-FFF2-40B4-BE49-F238E27FC236}">
                <a16:creationId xmlns:a16="http://schemas.microsoft.com/office/drawing/2014/main" id="{4E7A555B-FA49-CE48-3480-5837388F0CF3}"/>
              </a:ext>
            </a:extLst>
          </p:cNvPr>
          <p:cNvCxnSpPr>
            <a:cxnSpLocks/>
          </p:cNvCxnSpPr>
          <p:nvPr/>
        </p:nvCxnSpPr>
        <p:spPr>
          <a:xfrm flipH="1" flipV="1">
            <a:off x="6696635" y="6053138"/>
            <a:ext cx="6974" cy="427685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cto 90">
            <a:extLst>
              <a:ext uri="{FF2B5EF4-FFF2-40B4-BE49-F238E27FC236}">
                <a16:creationId xmlns:a16="http://schemas.microsoft.com/office/drawing/2014/main" id="{672AB65D-AEEF-4E82-781F-7135D82C4556}"/>
              </a:ext>
            </a:extLst>
          </p:cNvPr>
          <p:cNvCxnSpPr>
            <a:cxnSpLocks/>
          </p:cNvCxnSpPr>
          <p:nvPr/>
        </p:nvCxnSpPr>
        <p:spPr>
          <a:xfrm>
            <a:off x="9146345" y="3811126"/>
            <a:ext cx="0" cy="58554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Conector recto 107">
            <a:extLst>
              <a:ext uri="{FF2B5EF4-FFF2-40B4-BE49-F238E27FC236}">
                <a16:creationId xmlns:a16="http://schemas.microsoft.com/office/drawing/2014/main" id="{D8E7EBC6-4A28-0F7D-5284-3532608F0C65}"/>
              </a:ext>
            </a:extLst>
          </p:cNvPr>
          <p:cNvCxnSpPr>
            <a:cxnSpLocks/>
          </p:cNvCxnSpPr>
          <p:nvPr/>
        </p:nvCxnSpPr>
        <p:spPr>
          <a:xfrm flipH="1" flipV="1">
            <a:off x="6683842" y="3698716"/>
            <a:ext cx="3570" cy="20925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 recto 121">
            <a:extLst>
              <a:ext uri="{FF2B5EF4-FFF2-40B4-BE49-F238E27FC236}">
                <a16:creationId xmlns:a16="http://schemas.microsoft.com/office/drawing/2014/main" id="{F42A7D21-6CC2-B181-97E6-A76387116439}"/>
              </a:ext>
            </a:extLst>
          </p:cNvPr>
          <p:cNvCxnSpPr>
            <a:cxnSpLocks/>
          </p:cNvCxnSpPr>
          <p:nvPr/>
        </p:nvCxnSpPr>
        <p:spPr>
          <a:xfrm flipH="1">
            <a:off x="4394294" y="1599243"/>
            <a:ext cx="1345003" cy="865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onector recto 128">
            <a:extLst>
              <a:ext uri="{FF2B5EF4-FFF2-40B4-BE49-F238E27FC236}">
                <a16:creationId xmlns:a16="http://schemas.microsoft.com/office/drawing/2014/main" id="{033E758B-4958-46BA-0CD3-72B6DA0AE74A}"/>
              </a:ext>
            </a:extLst>
          </p:cNvPr>
          <p:cNvCxnSpPr>
            <a:cxnSpLocks/>
          </p:cNvCxnSpPr>
          <p:nvPr/>
        </p:nvCxnSpPr>
        <p:spPr>
          <a:xfrm flipV="1">
            <a:off x="5229627" y="1077797"/>
            <a:ext cx="0" cy="850156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onector recto 131">
            <a:extLst>
              <a:ext uri="{FF2B5EF4-FFF2-40B4-BE49-F238E27FC236}">
                <a16:creationId xmlns:a16="http://schemas.microsoft.com/office/drawing/2014/main" id="{CC3B4CDE-2F85-C5B0-2CF0-D51508710F99}"/>
              </a:ext>
            </a:extLst>
          </p:cNvPr>
          <p:cNvCxnSpPr>
            <a:cxnSpLocks/>
          </p:cNvCxnSpPr>
          <p:nvPr/>
        </p:nvCxnSpPr>
        <p:spPr>
          <a:xfrm flipV="1">
            <a:off x="5382027" y="1098044"/>
            <a:ext cx="0" cy="829909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AAF70244-14D5-C90D-E5A2-D6A431B70522}"/>
              </a:ext>
            </a:extLst>
          </p:cNvPr>
          <p:cNvCxnSpPr>
            <a:cxnSpLocks/>
          </p:cNvCxnSpPr>
          <p:nvPr/>
        </p:nvCxnSpPr>
        <p:spPr>
          <a:xfrm flipH="1">
            <a:off x="5382027" y="1077797"/>
            <a:ext cx="2540457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Conector recto 151">
            <a:extLst>
              <a:ext uri="{FF2B5EF4-FFF2-40B4-BE49-F238E27FC236}">
                <a16:creationId xmlns:a16="http://schemas.microsoft.com/office/drawing/2014/main" id="{2223DBF6-F21E-030A-7C53-40950B81CABB}"/>
              </a:ext>
            </a:extLst>
          </p:cNvPr>
          <p:cNvCxnSpPr>
            <a:cxnSpLocks/>
          </p:cNvCxnSpPr>
          <p:nvPr/>
        </p:nvCxnSpPr>
        <p:spPr>
          <a:xfrm flipV="1">
            <a:off x="5723099" y="1599243"/>
            <a:ext cx="0" cy="32871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Conector recto 153">
            <a:extLst>
              <a:ext uri="{FF2B5EF4-FFF2-40B4-BE49-F238E27FC236}">
                <a16:creationId xmlns:a16="http://schemas.microsoft.com/office/drawing/2014/main" id="{66813B65-24E4-DBB3-7F08-2305A171A2F1}"/>
              </a:ext>
            </a:extLst>
          </p:cNvPr>
          <p:cNvCxnSpPr>
            <a:cxnSpLocks/>
          </p:cNvCxnSpPr>
          <p:nvPr/>
        </p:nvCxnSpPr>
        <p:spPr>
          <a:xfrm flipH="1">
            <a:off x="5918153" y="1602927"/>
            <a:ext cx="486496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Conector recto 158">
            <a:extLst>
              <a:ext uri="{FF2B5EF4-FFF2-40B4-BE49-F238E27FC236}">
                <a16:creationId xmlns:a16="http://schemas.microsoft.com/office/drawing/2014/main" id="{E0B62687-4C39-46C8-791E-51B88ABE0705}"/>
              </a:ext>
            </a:extLst>
          </p:cNvPr>
          <p:cNvCxnSpPr>
            <a:cxnSpLocks/>
          </p:cNvCxnSpPr>
          <p:nvPr/>
        </p:nvCxnSpPr>
        <p:spPr>
          <a:xfrm flipV="1">
            <a:off x="5918153" y="1599243"/>
            <a:ext cx="6722" cy="36141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Conector recto 171">
            <a:extLst>
              <a:ext uri="{FF2B5EF4-FFF2-40B4-BE49-F238E27FC236}">
                <a16:creationId xmlns:a16="http://schemas.microsoft.com/office/drawing/2014/main" id="{076BC909-25AD-C4CF-CED0-7EB171FB6050}"/>
              </a:ext>
            </a:extLst>
          </p:cNvPr>
          <p:cNvCxnSpPr>
            <a:cxnSpLocks/>
          </p:cNvCxnSpPr>
          <p:nvPr/>
        </p:nvCxnSpPr>
        <p:spPr>
          <a:xfrm flipH="1" flipV="1">
            <a:off x="6397929" y="1590832"/>
            <a:ext cx="6720" cy="227845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5" name="Picture 4" descr="El Diodo">
            <a:extLst>
              <a:ext uri="{FF2B5EF4-FFF2-40B4-BE49-F238E27FC236}">
                <a16:creationId xmlns:a16="http://schemas.microsoft.com/office/drawing/2014/main" id="{33895F18-3A7B-7B6A-1A73-3959192385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94" t="74586" r="29189" b="10453"/>
          <a:stretch/>
        </p:blipFill>
        <p:spPr bwMode="auto">
          <a:xfrm rot="10800000">
            <a:off x="5062511" y="688013"/>
            <a:ext cx="468388" cy="128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6" name="Picture 4" descr="El Diodo">
            <a:extLst>
              <a:ext uri="{FF2B5EF4-FFF2-40B4-BE49-F238E27FC236}">
                <a16:creationId xmlns:a16="http://schemas.microsoft.com/office/drawing/2014/main" id="{C858C1AA-0D24-4F7A-0FAD-23E0F9EE86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94" t="74586" r="29189" b="10453"/>
          <a:stretch/>
        </p:blipFill>
        <p:spPr bwMode="auto">
          <a:xfrm rot="10800000">
            <a:off x="5627612" y="1303586"/>
            <a:ext cx="468388" cy="128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6" name="Conector recto 185">
            <a:extLst>
              <a:ext uri="{FF2B5EF4-FFF2-40B4-BE49-F238E27FC236}">
                <a16:creationId xmlns:a16="http://schemas.microsoft.com/office/drawing/2014/main" id="{7D4DA5B6-5CF5-DA37-D2C8-828F71325044}"/>
              </a:ext>
            </a:extLst>
          </p:cNvPr>
          <p:cNvCxnSpPr>
            <a:cxnSpLocks/>
          </p:cNvCxnSpPr>
          <p:nvPr/>
        </p:nvCxnSpPr>
        <p:spPr>
          <a:xfrm>
            <a:off x="11240278" y="3800260"/>
            <a:ext cx="0" cy="277471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Conector recto 188">
            <a:extLst>
              <a:ext uri="{FF2B5EF4-FFF2-40B4-BE49-F238E27FC236}">
                <a16:creationId xmlns:a16="http://schemas.microsoft.com/office/drawing/2014/main" id="{3017FB23-A88F-6DD3-1049-FC4DEA022720}"/>
              </a:ext>
            </a:extLst>
          </p:cNvPr>
          <p:cNvCxnSpPr>
            <a:cxnSpLocks/>
          </p:cNvCxnSpPr>
          <p:nvPr/>
        </p:nvCxnSpPr>
        <p:spPr>
          <a:xfrm>
            <a:off x="3656382" y="6564106"/>
            <a:ext cx="759166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Conector recto 190">
            <a:extLst>
              <a:ext uri="{FF2B5EF4-FFF2-40B4-BE49-F238E27FC236}">
                <a16:creationId xmlns:a16="http://schemas.microsoft.com/office/drawing/2014/main" id="{61E6C42F-5AED-E0F1-BDD5-C9B3CAB6F036}"/>
              </a:ext>
            </a:extLst>
          </p:cNvPr>
          <p:cNvCxnSpPr>
            <a:cxnSpLocks/>
          </p:cNvCxnSpPr>
          <p:nvPr/>
        </p:nvCxnSpPr>
        <p:spPr>
          <a:xfrm>
            <a:off x="3664942" y="6146908"/>
            <a:ext cx="0" cy="41719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8" name="Conector recto 1027">
            <a:extLst>
              <a:ext uri="{FF2B5EF4-FFF2-40B4-BE49-F238E27FC236}">
                <a16:creationId xmlns:a16="http://schemas.microsoft.com/office/drawing/2014/main" id="{6BBB3B0D-FF3D-3D8A-2218-AACF8AF98EC4}"/>
              </a:ext>
            </a:extLst>
          </p:cNvPr>
          <p:cNvCxnSpPr>
            <a:cxnSpLocks/>
          </p:cNvCxnSpPr>
          <p:nvPr/>
        </p:nvCxnSpPr>
        <p:spPr>
          <a:xfrm flipV="1">
            <a:off x="4869793" y="767221"/>
            <a:ext cx="0" cy="292876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0" name="Conector recto 1029">
            <a:extLst>
              <a:ext uri="{FF2B5EF4-FFF2-40B4-BE49-F238E27FC236}">
                <a16:creationId xmlns:a16="http://schemas.microsoft.com/office/drawing/2014/main" id="{A8207B8B-17C4-793D-C3AB-9DF80DF83069}"/>
              </a:ext>
            </a:extLst>
          </p:cNvPr>
          <p:cNvCxnSpPr>
            <a:cxnSpLocks/>
          </p:cNvCxnSpPr>
          <p:nvPr/>
        </p:nvCxnSpPr>
        <p:spPr>
          <a:xfrm flipV="1">
            <a:off x="5723099" y="764893"/>
            <a:ext cx="0" cy="292876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4" name="Conector recto 1033">
            <a:extLst>
              <a:ext uri="{FF2B5EF4-FFF2-40B4-BE49-F238E27FC236}">
                <a16:creationId xmlns:a16="http://schemas.microsoft.com/office/drawing/2014/main" id="{3D8F782D-82AE-5D07-95BB-35A22F783D36}"/>
              </a:ext>
            </a:extLst>
          </p:cNvPr>
          <p:cNvCxnSpPr>
            <a:cxnSpLocks/>
          </p:cNvCxnSpPr>
          <p:nvPr/>
        </p:nvCxnSpPr>
        <p:spPr>
          <a:xfrm flipH="1">
            <a:off x="4869793" y="738104"/>
            <a:ext cx="163975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Conector recto 1035">
            <a:extLst>
              <a:ext uri="{FF2B5EF4-FFF2-40B4-BE49-F238E27FC236}">
                <a16:creationId xmlns:a16="http://schemas.microsoft.com/office/drawing/2014/main" id="{CA939094-7E61-61B1-C247-EC7DF4DD387A}"/>
              </a:ext>
            </a:extLst>
          </p:cNvPr>
          <p:cNvCxnSpPr>
            <a:cxnSpLocks/>
          </p:cNvCxnSpPr>
          <p:nvPr/>
        </p:nvCxnSpPr>
        <p:spPr>
          <a:xfrm flipH="1">
            <a:off x="5548722" y="744378"/>
            <a:ext cx="174377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2" name="Conector recto 1041">
            <a:extLst>
              <a:ext uri="{FF2B5EF4-FFF2-40B4-BE49-F238E27FC236}">
                <a16:creationId xmlns:a16="http://schemas.microsoft.com/office/drawing/2014/main" id="{C1AC4538-061D-F163-FEC6-042F42417E07}"/>
              </a:ext>
            </a:extLst>
          </p:cNvPr>
          <p:cNvCxnSpPr>
            <a:cxnSpLocks/>
          </p:cNvCxnSpPr>
          <p:nvPr/>
        </p:nvCxnSpPr>
        <p:spPr>
          <a:xfrm flipH="1" flipV="1">
            <a:off x="6190165" y="1368078"/>
            <a:ext cx="2712" cy="2452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4" name="Conector recto 1043">
            <a:extLst>
              <a:ext uri="{FF2B5EF4-FFF2-40B4-BE49-F238E27FC236}">
                <a16:creationId xmlns:a16="http://schemas.microsoft.com/office/drawing/2014/main" id="{CC844EC6-9181-66C9-5D7A-E360647565F0}"/>
              </a:ext>
            </a:extLst>
          </p:cNvPr>
          <p:cNvCxnSpPr>
            <a:cxnSpLocks/>
          </p:cNvCxnSpPr>
          <p:nvPr/>
        </p:nvCxnSpPr>
        <p:spPr>
          <a:xfrm flipV="1">
            <a:off x="5548266" y="1153757"/>
            <a:ext cx="0" cy="46774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5" name="Conector recto 1044">
            <a:extLst>
              <a:ext uri="{FF2B5EF4-FFF2-40B4-BE49-F238E27FC236}">
                <a16:creationId xmlns:a16="http://schemas.microsoft.com/office/drawing/2014/main" id="{64499924-320C-B678-EFE4-B76F0E590797}"/>
              </a:ext>
            </a:extLst>
          </p:cNvPr>
          <p:cNvCxnSpPr>
            <a:cxnSpLocks/>
          </p:cNvCxnSpPr>
          <p:nvPr/>
        </p:nvCxnSpPr>
        <p:spPr>
          <a:xfrm flipH="1">
            <a:off x="6085154" y="1368078"/>
            <a:ext cx="10501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7" name="Conector recto 1046">
            <a:extLst>
              <a:ext uri="{FF2B5EF4-FFF2-40B4-BE49-F238E27FC236}">
                <a16:creationId xmlns:a16="http://schemas.microsoft.com/office/drawing/2014/main" id="{462F2BCD-2D1A-E33A-DF7A-0EF4D4A6A060}"/>
              </a:ext>
            </a:extLst>
          </p:cNvPr>
          <p:cNvCxnSpPr>
            <a:cxnSpLocks/>
          </p:cNvCxnSpPr>
          <p:nvPr/>
        </p:nvCxnSpPr>
        <p:spPr>
          <a:xfrm flipH="1">
            <a:off x="5530899" y="1364556"/>
            <a:ext cx="10501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Light Emitting Diode - Key Stage Wiki">
            <a:extLst>
              <a:ext uri="{FF2B5EF4-FFF2-40B4-BE49-F238E27FC236}">
                <a16:creationId xmlns:a16="http://schemas.microsoft.com/office/drawing/2014/main" id="{7D7D42B0-3648-5F37-9421-A6DEDDEE4A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5394" b="95021" l="4000" r="95000">
                        <a14:foregroundMark x1="4000" y1="58506" x2="4000" y2="58506"/>
                        <a14:foregroundMark x1="95000" y1="58506" x2="95000" y2="58506"/>
                        <a14:foregroundMark x1="63000" y1="90871" x2="63000" y2="90871"/>
                        <a14:foregroundMark x1="48333" y1="95021" x2="48333" y2="95021"/>
                        <a14:foregroundMark x1="72000" y1="12033" x2="72000" y2="12033"/>
                        <a14:foregroundMark x1="83333" y1="17012" x2="83333" y2="17012"/>
                        <a14:foregroundMark x1="76333" y1="5394" x2="76333" y2="53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142821" y="2092285"/>
            <a:ext cx="568184" cy="456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54" name="Conector recto 1053">
            <a:extLst>
              <a:ext uri="{FF2B5EF4-FFF2-40B4-BE49-F238E27FC236}">
                <a16:creationId xmlns:a16="http://schemas.microsoft.com/office/drawing/2014/main" id="{3D219004-EBA5-1988-FFCF-6C7D614F567D}"/>
              </a:ext>
            </a:extLst>
          </p:cNvPr>
          <p:cNvCxnSpPr>
            <a:cxnSpLocks/>
          </p:cNvCxnSpPr>
          <p:nvPr/>
        </p:nvCxnSpPr>
        <p:spPr>
          <a:xfrm>
            <a:off x="7387783" y="2554703"/>
            <a:ext cx="0" cy="1433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7" name="Conector recto 1056">
            <a:extLst>
              <a:ext uri="{FF2B5EF4-FFF2-40B4-BE49-F238E27FC236}">
                <a16:creationId xmlns:a16="http://schemas.microsoft.com/office/drawing/2014/main" id="{7CB078B2-CAB5-C2B0-0A08-FDBC9EA0AAEC}"/>
              </a:ext>
            </a:extLst>
          </p:cNvPr>
          <p:cNvCxnSpPr>
            <a:cxnSpLocks/>
          </p:cNvCxnSpPr>
          <p:nvPr/>
        </p:nvCxnSpPr>
        <p:spPr>
          <a:xfrm flipH="1">
            <a:off x="7387783" y="1861497"/>
            <a:ext cx="518160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9" name="Conector recto 1058">
            <a:extLst>
              <a:ext uri="{FF2B5EF4-FFF2-40B4-BE49-F238E27FC236}">
                <a16:creationId xmlns:a16="http://schemas.microsoft.com/office/drawing/2014/main" id="{DFDAAEE7-97B8-3BBA-8233-D9BA44F84578}"/>
              </a:ext>
            </a:extLst>
          </p:cNvPr>
          <p:cNvCxnSpPr>
            <a:cxnSpLocks/>
          </p:cNvCxnSpPr>
          <p:nvPr/>
        </p:nvCxnSpPr>
        <p:spPr>
          <a:xfrm flipV="1">
            <a:off x="7381028" y="1861497"/>
            <a:ext cx="0" cy="174916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1" name="Conector recto 1060">
            <a:extLst>
              <a:ext uri="{FF2B5EF4-FFF2-40B4-BE49-F238E27FC236}">
                <a16:creationId xmlns:a16="http://schemas.microsoft.com/office/drawing/2014/main" id="{2CDA8855-3C50-E933-49BD-83B44E727779}"/>
              </a:ext>
            </a:extLst>
          </p:cNvPr>
          <p:cNvCxnSpPr>
            <a:cxnSpLocks/>
          </p:cNvCxnSpPr>
          <p:nvPr/>
        </p:nvCxnSpPr>
        <p:spPr>
          <a:xfrm flipH="1">
            <a:off x="5933032" y="6080065"/>
            <a:ext cx="1689" cy="48351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62" name="Picture 4" descr="Light Emitting Diode - Key Stage Wiki">
            <a:extLst>
              <a:ext uri="{FF2B5EF4-FFF2-40B4-BE49-F238E27FC236}">
                <a16:creationId xmlns:a16="http://schemas.microsoft.com/office/drawing/2014/main" id="{BAEA5A68-626F-8A72-E579-2D62CF9E1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5394" b="95021" l="4000" r="95000">
                        <a14:foregroundMark x1="4000" y1="58506" x2="4000" y2="58506"/>
                        <a14:foregroundMark x1="95000" y1="58506" x2="95000" y2="58506"/>
                        <a14:foregroundMark x1="63000" y1="90871" x2="63000" y2="90871"/>
                        <a14:foregroundMark x1="48333" y1="95021" x2="48333" y2="95021"/>
                        <a14:foregroundMark x1="72000" y1="12033" x2="72000" y2="12033"/>
                        <a14:foregroundMark x1="83333" y1="17012" x2="83333" y2="17012"/>
                        <a14:foregroundMark x1="76333" y1="5394" x2="76333" y2="53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5690377" y="4839814"/>
            <a:ext cx="568184" cy="456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70" name="Conector recto 1069">
            <a:extLst>
              <a:ext uri="{FF2B5EF4-FFF2-40B4-BE49-F238E27FC236}">
                <a16:creationId xmlns:a16="http://schemas.microsoft.com/office/drawing/2014/main" id="{8F366A11-F091-4C65-C05A-DC79A00F71D5}"/>
              </a:ext>
            </a:extLst>
          </p:cNvPr>
          <p:cNvCxnSpPr>
            <a:cxnSpLocks/>
          </p:cNvCxnSpPr>
          <p:nvPr/>
        </p:nvCxnSpPr>
        <p:spPr>
          <a:xfrm flipV="1">
            <a:off x="5861806" y="3361626"/>
            <a:ext cx="891" cy="35353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3" name="Conector recto 1072">
            <a:extLst>
              <a:ext uri="{FF2B5EF4-FFF2-40B4-BE49-F238E27FC236}">
                <a16:creationId xmlns:a16="http://schemas.microsoft.com/office/drawing/2014/main" id="{6DAD3B7D-C3D8-E023-CAD4-0DF77696207F}"/>
              </a:ext>
            </a:extLst>
          </p:cNvPr>
          <p:cNvCxnSpPr>
            <a:cxnSpLocks/>
          </p:cNvCxnSpPr>
          <p:nvPr/>
        </p:nvCxnSpPr>
        <p:spPr>
          <a:xfrm>
            <a:off x="5580376" y="3358127"/>
            <a:ext cx="0" cy="321684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6" name="Conector recto 1075">
            <a:extLst>
              <a:ext uri="{FF2B5EF4-FFF2-40B4-BE49-F238E27FC236}">
                <a16:creationId xmlns:a16="http://schemas.microsoft.com/office/drawing/2014/main" id="{1B17894B-8B10-97B9-5AE6-ED48C896EE73}"/>
              </a:ext>
            </a:extLst>
          </p:cNvPr>
          <p:cNvCxnSpPr>
            <a:cxnSpLocks/>
          </p:cNvCxnSpPr>
          <p:nvPr/>
        </p:nvCxnSpPr>
        <p:spPr>
          <a:xfrm flipV="1">
            <a:off x="9606945" y="4101000"/>
            <a:ext cx="0" cy="26148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7" name="Conector recto 1076">
            <a:extLst>
              <a:ext uri="{FF2B5EF4-FFF2-40B4-BE49-F238E27FC236}">
                <a16:creationId xmlns:a16="http://schemas.microsoft.com/office/drawing/2014/main" id="{70E75EE0-291D-B32B-AD71-D434566EDE50}"/>
              </a:ext>
            </a:extLst>
          </p:cNvPr>
          <p:cNvCxnSpPr>
            <a:cxnSpLocks/>
          </p:cNvCxnSpPr>
          <p:nvPr/>
        </p:nvCxnSpPr>
        <p:spPr>
          <a:xfrm flipH="1">
            <a:off x="5649754" y="4101000"/>
            <a:ext cx="3957191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n 10">
            <a:extLst>
              <a:ext uri="{FF2B5EF4-FFF2-40B4-BE49-F238E27FC236}">
                <a16:creationId xmlns:a16="http://schemas.microsoft.com/office/drawing/2014/main" id="{FEF2673D-F0CB-46DD-9DEB-DD916E7E292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124" b="97472" l="0" r="92135">
                        <a14:foregroundMark x1="50562" y1="19382" x2="50562" y2="19382"/>
                        <a14:foregroundMark x1="8989" y1="17697" x2="8989" y2="17697"/>
                        <a14:foregroundMark x1="8989" y1="17697" x2="8989" y2="17697"/>
                        <a14:foregroundMark x1="8989" y1="20225" x2="8989" y2="20225"/>
                        <a14:foregroundMark x1="22472" y1="93820" x2="22472" y2="93820"/>
                        <a14:foregroundMark x1="82022" y1="92416" x2="82022" y2="92416"/>
                        <a14:foregroundMark x1="82022" y1="91573" x2="82022" y2="91573"/>
                        <a14:foregroundMark x1="61798" y1="91573" x2="61798" y2="91573"/>
                        <a14:foregroundMark x1="59551" y1="92697" x2="59551" y2="92697"/>
                        <a14:foregroundMark x1="42697" y1="91573" x2="42697" y2="91573"/>
                        <a14:foregroundMark x1="37079" y1="91573" x2="37079" y2="91573"/>
                        <a14:foregroundMark x1="20225" y1="92416" x2="20225" y2="92416"/>
                        <a14:foregroundMark x1="38202" y1="93539" x2="38202" y2="93539"/>
                        <a14:foregroundMark x1="43820" y1="93258" x2="43820" y2="93258"/>
                        <a14:foregroundMark x1="61798" y1="97472" x2="61798" y2="97472"/>
                        <a14:foregroundMark x1="39326" y1="97472" x2="39326" y2="97472"/>
                        <a14:foregroundMark x1="83146" y1="97472" x2="83146" y2="97472"/>
                        <a14:foregroundMark x1="55056" y1="90730" x2="55056" y2="90730"/>
                        <a14:foregroundMark x1="66292" y1="91011" x2="66292" y2="91011"/>
                        <a14:foregroundMark x1="14607" y1="42416" x2="14607" y2="42416"/>
                        <a14:foregroundMark x1="13483" y1="77247" x2="13483" y2="77247"/>
                        <a14:foregroundMark x1="8989" y1="30337" x2="8989" y2="30337"/>
                        <a14:foregroundMark x1="17978" y1="6180" x2="17978" y2="6180"/>
                        <a14:foregroundMark x1="38202" y1="6180" x2="38202" y2="6180"/>
                        <a14:foregroundMark x1="62921" y1="5618" x2="62921" y2="5618"/>
                        <a14:foregroundMark x1="61798" y1="1685" x2="61798" y2="1685"/>
                        <a14:foregroundMark x1="82022" y1="2247" x2="82022" y2="2247"/>
                        <a14:foregroundMark x1="39326" y1="1966" x2="39326" y2="1966"/>
                        <a14:foregroundMark x1="16854" y1="2247" x2="16854" y2="2247"/>
                        <a14:foregroundMark x1="20225" y1="8146" x2="20225" y2="8146"/>
                        <a14:foregroundMark x1="17978" y1="9551" x2="17978" y2="9551"/>
                        <a14:foregroundMark x1="20225" y1="10393" x2="20225" y2="10393"/>
                        <a14:foregroundMark x1="16854" y1="10955" x2="16854" y2="10955"/>
                        <a14:foregroundMark x1="12360" y1="11236" x2="12360" y2="11236"/>
                        <a14:foregroundMark x1="87640" y1="6461" x2="87640" y2="6461"/>
                        <a14:foregroundMark x1="87640" y1="7865" x2="87640" y2="7865"/>
                        <a14:foregroundMark x1="82022" y1="7865" x2="82022" y2="7865"/>
                        <a14:foregroundMark x1="80899" y1="8989" x2="80899" y2="8989"/>
                        <a14:foregroundMark x1="85393" y1="10955" x2="85393" y2="10955"/>
                        <a14:foregroundMark x1="77528" y1="11517" x2="77528" y2="11517"/>
                        <a14:foregroundMark x1="83146" y1="13202" x2="83146" y2="13202"/>
                        <a14:foregroundMark x1="83146" y1="12921" x2="83146" y2="12921"/>
                        <a14:foregroundMark x1="80899" y1="12360" x2="80899" y2="12360"/>
                        <a14:foregroundMark x1="87640" y1="11798" x2="87640" y2="11798"/>
                        <a14:foregroundMark x1="23596" y1="86517" x2="23596" y2="86517"/>
                        <a14:foregroundMark x1="0" y1="86517" x2="0" y2="86517"/>
                        <a14:foregroundMark x1="13483" y1="4775" x2="13483" y2="4775"/>
                        <a14:foregroundMark x1="15730" y1="4775" x2="15730" y2="4775"/>
                        <a14:foregroundMark x1="15730" y1="5337" x2="15730" y2="5337"/>
                        <a14:foregroundMark x1="41573" y1="5337" x2="41573" y2="5337"/>
                        <a14:foregroundMark x1="64045" y1="5618" x2="64045" y2="5618"/>
                        <a14:foregroundMark x1="86517" y1="5618" x2="86517" y2="5618"/>
                        <a14:foregroundMark x1="80899" y1="4775" x2="80899" y2="4775"/>
                        <a14:foregroundMark x1="77528" y1="4775" x2="77528" y2="4775"/>
                        <a14:foregroundMark x1="85393" y1="4775" x2="85393" y2="4775"/>
                        <a14:foregroundMark x1="64045" y1="6742" x2="64045" y2="6742"/>
                        <a14:foregroundMark x1="60674" y1="6461" x2="60674" y2="6461"/>
                        <a14:foregroundMark x1="57303" y1="6180" x2="57303" y2="6180"/>
                        <a14:foregroundMark x1="58427" y1="5618" x2="58427" y2="5618"/>
                        <a14:foregroundMark x1="11236" y1="8989" x2="11236" y2="8989"/>
                        <a14:foregroundMark x1="21348" y1="10393" x2="21348" y2="10393"/>
                        <a14:foregroundMark x1="21348" y1="10393" x2="21348" y2="10393"/>
                        <a14:foregroundMark x1="21348" y1="10955" x2="21348" y2="10955"/>
                        <a14:foregroundMark x1="23596" y1="5618" x2="23596" y2="5618"/>
                        <a14:foregroundMark x1="22472" y1="5056" x2="22472" y2="5056"/>
                        <a14:foregroundMark x1="24719" y1="7584" x2="24719" y2="7584"/>
                        <a14:foregroundMark x1="88764" y1="61798" x2="88764" y2="61798"/>
                        <a14:foregroundMark x1="84270" y1="93539" x2="84270" y2="93539"/>
                        <a14:foregroundMark x1="88764" y1="93258" x2="88764" y2="93258"/>
                        <a14:foregroundMark x1="88764" y1="94101" x2="88764" y2="94101"/>
                        <a14:foregroundMark x1="86517" y1="91292" x2="86517" y2="91292"/>
                        <a14:foregroundMark x1="83146" y1="91573" x2="83146" y2="91573"/>
                        <a14:foregroundMark x1="76404" y1="91292" x2="76404" y2="91292"/>
                        <a14:foregroundMark x1="76404" y1="91573" x2="76404" y2="91573"/>
                        <a14:foregroundMark x1="57303" y1="91292" x2="57303" y2="91292"/>
                        <a14:foregroundMark x1="67416" y1="91573" x2="67416" y2="91573"/>
                        <a14:foregroundMark x1="58427" y1="91854" x2="58427" y2="91854"/>
                        <a14:foregroundMark x1="67416" y1="94101" x2="67416" y2="94101"/>
                        <a14:foregroundMark x1="42697" y1="93539" x2="42697" y2="93539"/>
                        <a14:foregroundMark x1="42697" y1="92978" x2="42697" y2="92978"/>
                        <a14:foregroundMark x1="39326" y1="92978" x2="39326" y2="92978"/>
                        <a14:foregroundMark x1="32584" y1="92978" x2="32584" y2="92978"/>
                        <a14:foregroundMark x1="33708" y1="94101" x2="33708" y2="94101"/>
                        <a14:foregroundMark x1="35955" y1="94944" x2="35955" y2="94944"/>
                        <a14:foregroundMark x1="41573" y1="94663" x2="42697" y2="94663"/>
                        <a14:foregroundMark x1="22472" y1="95225" x2="22472" y2="95225"/>
                        <a14:foregroundMark x1="21348" y1="94382" x2="21348" y2="94382"/>
                        <a14:foregroundMark x1="23596" y1="94101" x2="23596" y2="94101"/>
                        <a14:foregroundMark x1="14607" y1="93539" x2="14607" y2="93539"/>
                        <a14:foregroundMark x1="79775" y1="94101" x2="79775" y2="94101"/>
                        <a14:foregroundMark x1="82022" y1="94663" x2="82022" y2="94663"/>
                        <a14:foregroundMark x1="60674" y1="94663" x2="60674" y2="94663"/>
                        <a14:foregroundMark x1="55056" y1="94382" x2="55056" y2="94382"/>
                        <a14:foregroundMark x1="56180" y1="94663" x2="56180" y2="94663"/>
                        <a14:foregroundMark x1="60674" y1="94944" x2="62921" y2="94663"/>
                        <a14:foregroundMark x1="77528" y1="94663" x2="77528" y2="94663"/>
                        <a14:foregroundMark x1="85393" y1="94663" x2="85393" y2="94663"/>
                        <a14:foregroundMark x1="88764" y1="94663" x2="88764" y2="94663"/>
                        <a14:foregroundMark x1="60674" y1="90449" x2="60674" y2="90449"/>
                        <a14:foregroundMark x1="53933" y1="90169" x2="53933" y2="90169"/>
                        <a14:foregroundMark x1="53933" y1="91292" x2="53933" y2="91292"/>
                        <a14:foregroundMark x1="55056" y1="91854" x2="55056" y2="91854"/>
                        <a14:foregroundMark x1="66292" y1="90449" x2="66292" y2="90449"/>
                        <a14:foregroundMark x1="40449" y1="91292" x2="40449" y2="91292"/>
                        <a14:foregroundMark x1="39326" y1="90730" x2="39326" y2="90730"/>
                        <a14:foregroundMark x1="37079" y1="90730" x2="37079" y2="90730"/>
                        <a14:foregroundMark x1="13483" y1="9270" x2="13483" y2="9270"/>
                        <a14:foregroundMark x1="13483" y1="11798" x2="13483" y2="11798"/>
                        <a14:foregroundMark x1="15730" y1="11236" x2="15730" y2="11236"/>
                        <a14:foregroundMark x1="77528" y1="10674" x2="77528" y2="10674"/>
                        <a14:foregroundMark x1="86517" y1="8989" x2="86517" y2="8989"/>
                        <a14:foregroundMark x1="85393" y1="9551" x2="85393" y2="9551"/>
                        <a14:foregroundMark x1="82022" y1="8708" x2="82022" y2="8708"/>
                        <a14:foregroundMark x1="87640" y1="9551" x2="87640" y2="9551"/>
                        <a14:foregroundMark x1="92135" y1="6742" x2="86517" y2="6180"/>
                        <a14:foregroundMark x1="87640" y1="5618" x2="87640" y2="5618"/>
                        <a14:foregroundMark x1="88764" y1="5056" x2="88764" y2="5056"/>
                        <a14:foregroundMark x1="91011" y1="6180" x2="91011" y2="6180"/>
                        <a14:foregroundMark x1="66292" y1="6742" x2="66292" y2="6742"/>
                        <a14:foregroundMark x1="61798" y1="5056" x2="61798" y2="5056"/>
                        <a14:foregroundMark x1="58427" y1="5056" x2="58427" y2="5056"/>
                        <a14:foregroundMark x1="57303" y1="5618" x2="57303" y2="5618"/>
                        <a14:foregroundMark x1="55056" y1="6180" x2="55056" y2="6180"/>
                        <a14:foregroundMark x1="56180" y1="7022" x2="57303" y2="7022"/>
                        <a14:foregroundMark x1="59551" y1="7022" x2="61798" y2="7303"/>
                        <a14:foregroundMark x1="62921" y1="7303" x2="62921" y2="7303"/>
                        <a14:foregroundMark x1="43820" y1="6461" x2="43820" y2="6461"/>
                        <a14:foregroundMark x1="43820" y1="7584" x2="43820" y2="7584"/>
                        <a14:foregroundMark x1="39326" y1="7303" x2="39326" y2="7303"/>
                        <a14:foregroundMark x1="37079" y1="7303" x2="37079" y2="7303"/>
                        <a14:foregroundMark x1="34831" y1="7303" x2="34831" y2="7303"/>
                        <a14:foregroundMark x1="32584" y1="7022" x2="32584" y2="7022"/>
                        <a14:foregroundMark x1="32584" y1="6180" x2="32584" y2="6180"/>
                        <a14:foregroundMark x1="37079" y1="5337" x2="37079" y2="5337"/>
                        <a14:foregroundMark x1="65169" y1="4775" x2="65169" y2="4775"/>
                        <a14:foregroundMark x1="67416" y1="5056" x2="67416" y2="5056"/>
                        <a14:foregroundMark x1="66292" y1="7303" x2="66292" y2="7303"/>
                        <a14:backgroundMark x1="53933" y1="10955" x2="53933" y2="10955"/>
                        <a14:backgroundMark x1="53933" y1="10955" x2="53933" y2="1095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02947" y="3845453"/>
            <a:ext cx="565304" cy="2261215"/>
          </a:xfrm>
          <a:prstGeom prst="rect">
            <a:avLst/>
          </a:prstGeom>
        </p:spPr>
      </p:pic>
      <p:cxnSp>
        <p:nvCxnSpPr>
          <p:cNvPr id="1080" name="Conector recto 1079">
            <a:extLst>
              <a:ext uri="{FF2B5EF4-FFF2-40B4-BE49-F238E27FC236}">
                <a16:creationId xmlns:a16="http://schemas.microsoft.com/office/drawing/2014/main" id="{C4AE88C1-377D-C4BC-7C9B-FEB48D0D3E8A}"/>
              </a:ext>
            </a:extLst>
          </p:cNvPr>
          <p:cNvCxnSpPr>
            <a:cxnSpLocks/>
          </p:cNvCxnSpPr>
          <p:nvPr/>
        </p:nvCxnSpPr>
        <p:spPr>
          <a:xfrm flipV="1">
            <a:off x="5649754" y="3358127"/>
            <a:ext cx="0" cy="742873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3" name="Conector recto 1082">
            <a:extLst>
              <a:ext uri="{FF2B5EF4-FFF2-40B4-BE49-F238E27FC236}">
                <a16:creationId xmlns:a16="http://schemas.microsoft.com/office/drawing/2014/main" id="{ECC73CA3-2DDD-3517-6BA7-8590A9B563C2}"/>
              </a:ext>
            </a:extLst>
          </p:cNvPr>
          <p:cNvCxnSpPr>
            <a:cxnSpLocks/>
          </p:cNvCxnSpPr>
          <p:nvPr/>
        </p:nvCxnSpPr>
        <p:spPr>
          <a:xfrm flipV="1">
            <a:off x="9506124" y="4018999"/>
            <a:ext cx="0" cy="370563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5" name="Conector recto 1084">
            <a:extLst>
              <a:ext uri="{FF2B5EF4-FFF2-40B4-BE49-F238E27FC236}">
                <a16:creationId xmlns:a16="http://schemas.microsoft.com/office/drawing/2014/main" id="{72A4166D-2397-DDE5-1DB2-9E4C66C1986E}"/>
              </a:ext>
            </a:extLst>
          </p:cNvPr>
          <p:cNvCxnSpPr>
            <a:cxnSpLocks/>
          </p:cNvCxnSpPr>
          <p:nvPr/>
        </p:nvCxnSpPr>
        <p:spPr>
          <a:xfrm flipV="1">
            <a:off x="5769144" y="3358127"/>
            <a:ext cx="0" cy="64638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Conector recto 206">
            <a:extLst>
              <a:ext uri="{FF2B5EF4-FFF2-40B4-BE49-F238E27FC236}">
                <a16:creationId xmlns:a16="http://schemas.microsoft.com/office/drawing/2014/main" id="{E51C63B9-BA16-84E5-9C29-D4FB36A7DD31}"/>
              </a:ext>
            </a:extLst>
          </p:cNvPr>
          <p:cNvCxnSpPr>
            <a:cxnSpLocks/>
          </p:cNvCxnSpPr>
          <p:nvPr/>
        </p:nvCxnSpPr>
        <p:spPr>
          <a:xfrm flipH="1">
            <a:off x="4401789" y="3693042"/>
            <a:ext cx="147483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Conector recto 210">
            <a:extLst>
              <a:ext uri="{FF2B5EF4-FFF2-40B4-BE49-F238E27FC236}">
                <a16:creationId xmlns:a16="http://schemas.microsoft.com/office/drawing/2014/main" id="{E2F3308F-B68C-290F-9365-E68AED181A9F}"/>
              </a:ext>
            </a:extLst>
          </p:cNvPr>
          <p:cNvCxnSpPr>
            <a:cxnSpLocks/>
          </p:cNvCxnSpPr>
          <p:nvPr/>
        </p:nvCxnSpPr>
        <p:spPr>
          <a:xfrm flipH="1">
            <a:off x="5911592" y="3869284"/>
            <a:ext cx="497273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8" name="Conector recto 1067">
            <a:extLst>
              <a:ext uri="{FF2B5EF4-FFF2-40B4-BE49-F238E27FC236}">
                <a16:creationId xmlns:a16="http://schemas.microsoft.com/office/drawing/2014/main" id="{1E327715-6ED7-9239-F7A6-83CD34302193}"/>
              </a:ext>
            </a:extLst>
          </p:cNvPr>
          <p:cNvCxnSpPr>
            <a:cxnSpLocks/>
          </p:cNvCxnSpPr>
          <p:nvPr/>
        </p:nvCxnSpPr>
        <p:spPr>
          <a:xfrm flipH="1" flipV="1">
            <a:off x="5925919" y="3848712"/>
            <a:ext cx="3182" cy="93496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onector recto 216">
            <a:extLst>
              <a:ext uri="{FF2B5EF4-FFF2-40B4-BE49-F238E27FC236}">
                <a16:creationId xmlns:a16="http://schemas.microsoft.com/office/drawing/2014/main" id="{94535142-37FD-1114-6457-C1DA4C857D09}"/>
              </a:ext>
            </a:extLst>
          </p:cNvPr>
          <p:cNvCxnSpPr>
            <a:cxnSpLocks/>
          </p:cNvCxnSpPr>
          <p:nvPr/>
        </p:nvCxnSpPr>
        <p:spPr>
          <a:xfrm flipH="1">
            <a:off x="7276735" y="4188290"/>
            <a:ext cx="2084714" cy="0"/>
          </a:xfrm>
          <a:prstGeom prst="line">
            <a:avLst/>
          </a:prstGeom>
          <a:ln w="285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Conector recto 219">
            <a:extLst>
              <a:ext uri="{FF2B5EF4-FFF2-40B4-BE49-F238E27FC236}">
                <a16:creationId xmlns:a16="http://schemas.microsoft.com/office/drawing/2014/main" id="{A2C62B28-B15F-7D90-5E03-DB058A5CE582}"/>
              </a:ext>
            </a:extLst>
          </p:cNvPr>
          <p:cNvCxnSpPr>
            <a:cxnSpLocks/>
          </p:cNvCxnSpPr>
          <p:nvPr/>
        </p:nvCxnSpPr>
        <p:spPr>
          <a:xfrm flipV="1">
            <a:off x="7276735" y="4176187"/>
            <a:ext cx="0" cy="2032328"/>
          </a:xfrm>
          <a:prstGeom prst="line">
            <a:avLst/>
          </a:prstGeom>
          <a:ln w="285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Conector recto 222">
            <a:extLst>
              <a:ext uri="{FF2B5EF4-FFF2-40B4-BE49-F238E27FC236}">
                <a16:creationId xmlns:a16="http://schemas.microsoft.com/office/drawing/2014/main" id="{3C331F2B-8906-8502-8C38-ABE2B537A638}"/>
              </a:ext>
            </a:extLst>
          </p:cNvPr>
          <p:cNvCxnSpPr>
            <a:cxnSpLocks/>
          </p:cNvCxnSpPr>
          <p:nvPr/>
        </p:nvCxnSpPr>
        <p:spPr>
          <a:xfrm flipH="1">
            <a:off x="6885599" y="6208515"/>
            <a:ext cx="399252" cy="0"/>
          </a:xfrm>
          <a:prstGeom prst="line">
            <a:avLst/>
          </a:prstGeom>
          <a:ln w="285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Conector recto 226">
            <a:extLst>
              <a:ext uri="{FF2B5EF4-FFF2-40B4-BE49-F238E27FC236}">
                <a16:creationId xmlns:a16="http://schemas.microsoft.com/office/drawing/2014/main" id="{C0E5CFE1-87BF-867B-6CC6-30B38695E4C0}"/>
              </a:ext>
            </a:extLst>
          </p:cNvPr>
          <p:cNvCxnSpPr>
            <a:cxnSpLocks/>
          </p:cNvCxnSpPr>
          <p:nvPr/>
        </p:nvCxnSpPr>
        <p:spPr>
          <a:xfrm flipH="1">
            <a:off x="6814595" y="6080065"/>
            <a:ext cx="158138" cy="0"/>
          </a:xfrm>
          <a:prstGeom prst="line">
            <a:avLst/>
          </a:prstGeom>
          <a:ln w="285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Conector recto 236">
            <a:extLst>
              <a:ext uri="{FF2B5EF4-FFF2-40B4-BE49-F238E27FC236}">
                <a16:creationId xmlns:a16="http://schemas.microsoft.com/office/drawing/2014/main" id="{8AA70AAC-A837-43A8-45ED-8EC56CC65454}"/>
              </a:ext>
            </a:extLst>
          </p:cNvPr>
          <p:cNvCxnSpPr>
            <a:cxnSpLocks/>
          </p:cNvCxnSpPr>
          <p:nvPr/>
        </p:nvCxnSpPr>
        <p:spPr>
          <a:xfrm flipV="1">
            <a:off x="6887798" y="6080309"/>
            <a:ext cx="0" cy="140771"/>
          </a:xfrm>
          <a:prstGeom prst="line">
            <a:avLst/>
          </a:prstGeom>
          <a:ln w="285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Conector recto 239">
            <a:extLst>
              <a:ext uri="{FF2B5EF4-FFF2-40B4-BE49-F238E27FC236}">
                <a16:creationId xmlns:a16="http://schemas.microsoft.com/office/drawing/2014/main" id="{5E543072-D824-0B39-4BE6-F67CA46C0217}"/>
              </a:ext>
            </a:extLst>
          </p:cNvPr>
          <p:cNvCxnSpPr>
            <a:cxnSpLocks/>
          </p:cNvCxnSpPr>
          <p:nvPr/>
        </p:nvCxnSpPr>
        <p:spPr>
          <a:xfrm flipV="1">
            <a:off x="9369722" y="4188290"/>
            <a:ext cx="0" cy="187199"/>
          </a:xfrm>
          <a:prstGeom prst="line">
            <a:avLst/>
          </a:prstGeom>
          <a:ln w="285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Conector recto 257">
            <a:extLst>
              <a:ext uri="{FF2B5EF4-FFF2-40B4-BE49-F238E27FC236}">
                <a16:creationId xmlns:a16="http://schemas.microsoft.com/office/drawing/2014/main" id="{6A59BF61-0C34-E2FA-B034-279116A8E128}"/>
              </a:ext>
            </a:extLst>
          </p:cNvPr>
          <p:cNvCxnSpPr>
            <a:cxnSpLocks/>
          </p:cNvCxnSpPr>
          <p:nvPr/>
        </p:nvCxnSpPr>
        <p:spPr>
          <a:xfrm flipH="1" flipV="1">
            <a:off x="6306648" y="6298508"/>
            <a:ext cx="1156461" cy="8872"/>
          </a:xfrm>
          <a:prstGeom prst="line">
            <a:avLst/>
          </a:prstGeom>
          <a:ln w="28575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0" name="Conector recto 259">
            <a:extLst>
              <a:ext uri="{FF2B5EF4-FFF2-40B4-BE49-F238E27FC236}">
                <a16:creationId xmlns:a16="http://schemas.microsoft.com/office/drawing/2014/main" id="{27C2FB6B-3F8E-9439-8C22-3AB1E3752120}"/>
              </a:ext>
            </a:extLst>
          </p:cNvPr>
          <p:cNvCxnSpPr>
            <a:cxnSpLocks/>
          </p:cNvCxnSpPr>
          <p:nvPr/>
        </p:nvCxnSpPr>
        <p:spPr>
          <a:xfrm flipH="1" flipV="1">
            <a:off x="7458272" y="4304812"/>
            <a:ext cx="6015" cy="2016475"/>
          </a:xfrm>
          <a:prstGeom prst="line">
            <a:avLst/>
          </a:prstGeom>
          <a:ln w="28575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Conector recto 265">
            <a:extLst>
              <a:ext uri="{FF2B5EF4-FFF2-40B4-BE49-F238E27FC236}">
                <a16:creationId xmlns:a16="http://schemas.microsoft.com/office/drawing/2014/main" id="{3D191788-F06F-0F29-AA0F-8B04F406E8D1}"/>
              </a:ext>
            </a:extLst>
          </p:cNvPr>
          <p:cNvCxnSpPr>
            <a:cxnSpLocks/>
          </p:cNvCxnSpPr>
          <p:nvPr/>
        </p:nvCxnSpPr>
        <p:spPr>
          <a:xfrm flipH="1" flipV="1">
            <a:off x="7198692" y="3907967"/>
            <a:ext cx="1794997" cy="772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Conector recto 267">
            <a:extLst>
              <a:ext uri="{FF2B5EF4-FFF2-40B4-BE49-F238E27FC236}">
                <a16:creationId xmlns:a16="http://schemas.microsoft.com/office/drawing/2014/main" id="{7FB0307A-5688-F63A-1B49-308A9E2481BB}"/>
              </a:ext>
            </a:extLst>
          </p:cNvPr>
          <p:cNvCxnSpPr>
            <a:cxnSpLocks/>
          </p:cNvCxnSpPr>
          <p:nvPr/>
        </p:nvCxnSpPr>
        <p:spPr>
          <a:xfrm flipV="1">
            <a:off x="7198692" y="3313095"/>
            <a:ext cx="0" cy="60260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Conector recto 272">
            <a:extLst>
              <a:ext uri="{FF2B5EF4-FFF2-40B4-BE49-F238E27FC236}">
                <a16:creationId xmlns:a16="http://schemas.microsoft.com/office/drawing/2014/main" id="{09E5CC3C-A02E-18F3-5CED-BB22A0409870}"/>
              </a:ext>
            </a:extLst>
          </p:cNvPr>
          <p:cNvCxnSpPr>
            <a:cxnSpLocks/>
          </p:cNvCxnSpPr>
          <p:nvPr/>
        </p:nvCxnSpPr>
        <p:spPr>
          <a:xfrm flipH="1" flipV="1">
            <a:off x="5546341" y="1164621"/>
            <a:ext cx="1157268" cy="746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Conector recto 280">
            <a:extLst>
              <a:ext uri="{FF2B5EF4-FFF2-40B4-BE49-F238E27FC236}">
                <a16:creationId xmlns:a16="http://schemas.microsoft.com/office/drawing/2014/main" id="{8C55D51D-5499-FC67-F822-D8B76B27F420}"/>
              </a:ext>
            </a:extLst>
          </p:cNvPr>
          <p:cNvCxnSpPr>
            <a:cxnSpLocks/>
          </p:cNvCxnSpPr>
          <p:nvPr/>
        </p:nvCxnSpPr>
        <p:spPr>
          <a:xfrm flipV="1">
            <a:off x="6708110" y="1172081"/>
            <a:ext cx="0" cy="214101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Conector recto 283">
            <a:extLst>
              <a:ext uri="{FF2B5EF4-FFF2-40B4-BE49-F238E27FC236}">
                <a16:creationId xmlns:a16="http://schemas.microsoft.com/office/drawing/2014/main" id="{0A642C07-C386-93BA-6621-72B90396F781}"/>
              </a:ext>
            </a:extLst>
          </p:cNvPr>
          <p:cNvCxnSpPr>
            <a:cxnSpLocks/>
          </p:cNvCxnSpPr>
          <p:nvPr/>
        </p:nvCxnSpPr>
        <p:spPr>
          <a:xfrm flipH="1" flipV="1">
            <a:off x="6703609" y="3309421"/>
            <a:ext cx="500280" cy="734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Conector recto 288">
            <a:extLst>
              <a:ext uri="{FF2B5EF4-FFF2-40B4-BE49-F238E27FC236}">
                <a16:creationId xmlns:a16="http://schemas.microsoft.com/office/drawing/2014/main" id="{980A65B6-5F5F-3814-5531-D3BAB8E495B4}"/>
              </a:ext>
            </a:extLst>
          </p:cNvPr>
          <p:cNvCxnSpPr>
            <a:cxnSpLocks/>
          </p:cNvCxnSpPr>
          <p:nvPr/>
        </p:nvCxnSpPr>
        <p:spPr>
          <a:xfrm flipV="1">
            <a:off x="9001888" y="3909834"/>
            <a:ext cx="0" cy="48683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2" name="Conector recto 291">
            <a:extLst>
              <a:ext uri="{FF2B5EF4-FFF2-40B4-BE49-F238E27FC236}">
                <a16:creationId xmlns:a16="http://schemas.microsoft.com/office/drawing/2014/main" id="{A86F1F58-AE21-D3B9-CFB5-BCE421EA2566}"/>
              </a:ext>
            </a:extLst>
          </p:cNvPr>
          <p:cNvCxnSpPr>
            <a:cxnSpLocks/>
          </p:cNvCxnSpPr>
          <p:nvPr/>
        </p:nvCxnSpPr>
        <p:spPr>
          <a:xfrm flipH="1">
            <a:off x="7444486" y="4294022"/>
            <a:ext cx="1824416" cy="0"/>
          </a:xfrm>
          <a:prstGeom prst="line">
            <a:avLst/>
          </a:prstGeom>
          <a:ln w="28575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4" name="Conector recto 293">
            <a:extLst>
              <a:ext uri="{FF2B5EF4-FFF2-40B4-BE49-F238E27FC236}">
                <a16:creationId xmlns:a16="http://schemas.microsoft.com/office/drawing/2014/main" id="{D1941B7B-DA65-D3A9-23B5-D8E18CA4972E}"/>
              </a:ext>
            </a:extLst>
          </p:cNvPr>
          <p:cNvCxnSpPr>
            <a:cxnSpLocks/>
          </p:cNvCxnSpPr>
          <p:nvPr/>
        </p:nvCxnSpPr>
        <p:spPr>
          <a:xfrm flipV="1">
            <a:off x="9247166" y="4290131"/>
            <a:ext cx="1716" cy="115560"/>
          </a:xfrm>
          <a:prstGeom prst="line">
            <a:avLst/>
          </a:prstGeom>
          <a:ln w="28575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7" name="Conector recto 296">
            <a:extLst>
              <a:ext uri="{FF2B5EF4-FFF2-40B4-BE49-F238E27FC236}">
                <a16:creationId xmlns:a16="http://schemas.microsoft.com/office/drawing/2014/main" id="{C196985F-2E14-A4AE-BB23-DE003441BDC7}"/>
              </a:ext>
            </a:extLst>
          </p:cNvPr>
          <p:cNvCxnSpPr>
            <a:cxnSpLocks/>
          </p:cNvCxnSpPr>
          <p:nvPr/>
        </p:nvCxnSpPr>
        <p:spPr>
          <a:xfrm flipH="1">
            <a:off x="4656817" y="6075827"/>
            <a:ext cx="1689" cy="48351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8" name="Picture 4" descr="Light Emitting Diode - Key Stage Wiki">
            <a:extLst>
              <a:ext uri="{FF2B5EF4-FFF2-40B4-BE49-F238E27FC236}">
                <a16:creationId xmlns:a16="http://schemas.microsoft.com/office/drawing/2014/main" id="{E6A85E94-6BE2-1A6E-2CED-990DEC885B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5394" b="95021" l="4000" r="95000">
                        <a14:foregroundMark x1="4000" y1="58506" x2="4000" y2="58506"/>
                        <a14:foregroundMark x1="95000" y1="58506" x2="95000" y2="58506"/>
                        <a14:foregroundMark x1="63000" y1="90871" x2="63000" y2="90871"/>
                        <a14:foregroundMark x1="48333" y1="95021" x2="48333" y2="95021"/>
                        <a14:foregroundMark x1="72000" y1="12033" x2="72000" y2="12033"/>
                        <a14:foregroundMark x1="83333" y1="17012" x2="83333" y2="17012"/>
                        <a14:foregroundMark x1="76333" y1="5394" x2="76333" y2="53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413781" y="4832805"/>
            <a:ext cx="568184" cy="456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0" name="Conector recto 299">
            <a:extLst>
              <a:ext uri="{FF2B5EF4-FFF2-40B4-BE49-F238E27FC236}">
                <a16:creationId xmlns:a16="http://schemas.microsoft.com/office/drawing/2014/main" id="{6FD13F8A-8342-69C8-8AF6-8330C7F59388}"/>
              </a:ext>
            </a:extLst>
          </p:cNvPr>
          <p:cNvCxnSpPr>
            <a:cxnSpLocks/>
          </p:cNvCxnSpPr>
          <p:nvPr/>
        </p:nvCxnSpPr>
        <p:spPr>
          <a:xfrm>
            <a:off x="4658506" y="5290635"/>
            <a:ext cx="0" cy="14333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Conector recto 300">
            <a:extLst>
              <a:ext uri="{FF2B5EF4-FFF2-40B4-BE49-F238E27FC236}">
                <a16:creationId xmlns:a16="http://schemas.microsoft.com/office/drawing/2014/main" id="{DBEF1757-02A9-47F6-35FC-67C571F420C7}"/>
              </a:ext>
            </a:extLst>
          </p:cNvPr>
          <p:cNvCxnSpPr>
            <a:cxnSpLocks/>
          </p:cNvCxnSpPr>
          <p:nvPr/>
        </p:nvCxnSpPr>
        <p:spPr>
          <a:xfrm flipH="1">
            <a:off x="4394294" y="4538787"/>
            <a:ext cx="26913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2" name="Conector recto 301">
            <a:extLst>
              <a:ext uri="{FF2B5EF4-FFF2-40B4-BE49-F238E27FC236}">
                <a16:creationId xmlns:a16="http://schemas.microsoft.com/office/drawing/2014/main" id="{EA579131-1AD4-7311-407C-E82122342499}"/>
              </a:ext>
            </a:extLst>
          </p:cNvPr>
          <p:cNvCxnSpPr>
            <a:cxnSpLocks/>
          </p:cNvCxnSpPr>
          <p:nvPr/>
        </p:nvCxnSpPr>
        <p:spPr>
          <a:xfrm flipV="1">
            <a:off x="4663426" y="4538787"/>
            <a:ext cx="0" cy="25681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6" name="Picture 8" descr="Resistor Basics: Resistor Symbol">
            <a:extLst>
              <a:ext uri="{FF2B5EF4-FFF2-40B4-BE49-F238E27FC236}">
                <a16:creationId xmlns:a16="http://schemas.microsoft.com/office/drawing/2014/main" id="{0DF60395-F04E-D64F-42F0-8C607FFFD4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6146" b="90625" l="18254" r="27381">
                        <a14:foregroundMark x1="23016" y1="32292" x2="23016" y2="32292"/>
                        <a14:foregroundMark x1="23016" y1="33594" x2="23016" y2="33594"/>
                        <a14:foregroundMark x1="22619" y1="31250" x2="22619" y2="31250"/>
                        <a14:foregroundMark x1="22619" y1="28646" x2="22619" y2="28646"/>
                        <a14:foregroundMark x1="22421" y1="25000" x2="22421" y2="25000"/>
                        <a14:foregroundMark x1="22421" y1="22135" x2="22421" y2="22135"/>
                        <a14:foregroundMark x1="22817" y1="19531" x2="22817" y2="19531"/>
                        <a14:foregroundMark x1="22619" y1="16406" x2="22619" y2="16406"/>
                        <a14:foregroundMark x1="21627" y1="40365" x2="21627" y2="40365"/>
                        <a14:foregroundMark x1="18452" y1="39063" x2="18452" y2="39063"/>
                        <a14:foregroundMark x1="25397" y1="33854" x2="25397" y2="33854"/>
                        <a14:foregroundMark x1="27183" y1="38542" x2="27183" y2="38542"/>
                        <a14:foregroundMark x1="26984" y1="42448" x2="26984" y2="42448"/>
                        <a14:foregroundMark x1="27183" y1="46615" x2="27183" y2="46615"/>
                        <a14:foregroundMark x1="26786" y1="49479" x2="26786" y2="50000"/>
                        <a14:foregroundMark x1="18651" y1="47656" x2="18651" y2="47656"/>
                        <a14:foregroundMark x1="18254" y1="51302" x2="18254" y2="51302"/>
                        <a14:foregroundMark x1="18254" y1="63281" x2="18254" y2="63281"/>
                        <a14:foregroundMark x1="18651" y1="71094" x2="18651" y2="71094"/>
                        <a14:foregroundMark x1="26984" y1="72656" x2="26984" y2="72656"/>
                        <a14:foregroundMark x1="23413" y1="89063" x2="23413" y2="89063"/>
                        <a14:foregroundMark x1="23016" y1="90625" x2="23016" y2="90625"/>
                        <a14:foregroundMark x1="23810" y1="89844" x2="23810" y2="89844"/>
                        <a14:foregroundMark x1="23810" y1="89063" x2="23810" y2="890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326" t="13122" r="71300" b="6507"/>
          <a:stretch/>
        </p:blipFill>
        <p:spPr bwMode="auto">
          <a:xfrm>
            <a:off x="7312420" y="2621885"/>
            <a:ext cx="157904" cy="850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" name="Picture 8" descr="Resistor Basics: Resistor Symbol">
            <a:extLst>
              <a:ext uri="{FF2B5EF4-FFF2-40B4-BE49-F238E27FC236}">
                <a16:creationId xmlns:a16="http://schemas.microsoft.com/office/drawing/2014/main" id="{A5EC0602-4C62-676D-6F77-ADCD1225F3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6146" b="90625" l="18254" r="27381">
                        <a14:foregroundMark x1="23016" y1="32292" x2="23016" y2="32292"/>
                        <a14:foregroundMark x1="23016" y1="33594" x2="23016" y2="33594"/>
                        <a14:foregroundMark x1="22619" y1="31250" x2="22619" y2="31250"/>
                        <a14:foregroundMark x1="22619" y1="28646" x2="22619" y2="28646"/>
                        <a14:foregroundMark x1="22421" y1="25000" x2="22421" y2="25000"/>
                        <a14:foregroundMark x1="22421" y1="22135" x2="22421" y2="22135"/>
                        <a14:foregroundMark x1="22817" y1="19531" x2="22817" y2="19531"/>
                        <a14:foregroundMark x1="22619" y1="16406" x2="22619" y2="16406"/>
                        <a14:foregroundMark x1="21627" y1="40365" x2="21627" y2="40365"/>
                        <a14:foregroundMark x1="18452" y1="39063" x2="18452" y2="39063"/>
                        <a14:foregroundMark x1="25397" y1="33854" x2="25397" y2="33854"/>
                        <a14:foregroundMark x1="27183" y1="38542" x2="27183" y2="38542"/>
                        <a14:foregroundMark x1="26984" y1="42448" x2="26984" y2="42448"/>
                        <a14:foregroundMark x1="27183" y1="46615" x2="27183" y2="46615"/>
                        <a14:foregroundMark x1="26786" y1="49479" x2="26786" y2="50000"/>
                        <a14:foregroundMark x1="18651" y1="47656" x2="18651" y2="47656"/>
                        <a14:foregroundMark x1="18254" y1="51302" x2="18254" y2="51302"/>
                        <a14:foregroundMark x1="18254" y1="63281" x2="18254" y2="63281"/>
                        <a14:foregroundMark x1="18651" y1="71094" x2="18651" y2="71094"/>
                        <a14:foregroundMark x1="26984" y1="72656" x2="26984" y2="72656"/>
                        <a14:foregroundMark x1="23413" y1="89063" x2="23413" y2="89063"/>
                        <a14:foregroundMark x1="23016" y1="90625" x2="23016" y2="90625"/>
                        <a14:foregroundMark x1="23810" y1="89844" x2="23810" y2="89844"/>
                        <a14:foregroundMark x1="23810" y1="89063" x2="23810" y2="890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326" t="13122" r="71300" b="6507"/>
          <a:stretch/>
        </p:blipFill>
        <p:spPr bwMode="auto">
          <a:xfrm>
            <a:off x="5855873" y="5395021"/>
            <a:ext cx="157904" cy="850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" name="Picture 8" descr="Resistor Basics: Resistor Symbol">
            <a:extLst>
              <a:ext uri="{FF2B5EF4-FFF2-40B4-BE49-F238E27FC236}">
                <a16:creationId xmlns:a16="http://schemas.microsoft.com/office/drawing/2014/main" id="{CD53A78F-BD82-D40D-0756-40C8FC735B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6146" b="90625" l="18254" r="27381">
                        <a14:foregroundMark x1="23016" y1="32292" x2="23016" y2="32292"/>
                        <a14:foregroundMark x1="23016" y1="33594" x2="23016" y2="33594"/>
                        <a14:foregroundMark x1="22619" y1="31250" x2="22619" y2="31250"/>
                        <a14:foregroundMark x1="22619" y1="28646" x2="22619" y2="28646"/>
                        <a14:foregroundMark x1="22421" y1="25000" x2="22421" y2="25000"/>
                        <a14:foregroundMark x1="22421" y1="22135" x2="22421" y2="22135"/>
                        <a14:foregroundMark x1="22817" y1="19531" x2="22817" y2="19531"/>
                        <a14:foregroundMark x1="22619" y1="16406" x2="22619" y2="16406"/>
                        <a14:foregroundMark x1="21627" y1="40365" x2="21627" y2="40365"/>
                        <a14:foregroundMark x1="18452" y1="39063" x2="18452" y2="39063"/>
                        <a14:foregroundMark x1="25397" y1="33854" x2="25397" y2="33854"/>
                        <a14:foregroundMark x1="27183" y1="38542" x2="27183" y2="38542"/>
                        <a14:foregroundMark x1="26984" y1="42448" x2="26984" y2="42448"/>
                        <a14:foregroundMark x1="27183" y1="46615" x2="27183" y2="46615"/>
                        <a14:foregroundMark x1="26786" y1="49479" x2="26786" y2="50000"/>
                        <a14:foregroundMark x1="18651" y1="47656" x2="18651" y2="47656"/>
                        <a14:foregroundMark x1="18254" y1="51302" x2="18254" y2="51302"/>
                        <a14:foregroundMark x1="18254" y1="63281" x2="18254" y2="63281"/>
                        <a14:foregroundMark x1="18651" y1="71094" x2="18651" y2="71094"/>
                        <a14:foregroundMark x1="26984" y1="72656" x2="26984" y2="72656"/>
                        <a14:foregroundMark x1="23413" y1="89063" x2="23413" y2="89063"/>
                        <a14:foregroundMark x1="23016" y1="90625" x2="23016" y2="90625"/>
                        <a14:foregroundMark x1="23810" y1="89844" x2="23810" y2="89844"/>
                        <a14:foregroundMark x1="23810" y1="89063" x2="23810" y2="890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326" t="13122" r="71300" b="6507"/>
          <a:stretch/>
        </p:blipFill>
        <p:spPr bwMode="auto">
          <a:xfrm>
            <a:off x="4581068" y="5391791"/>
            <a:ext cx="157904" cy="850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10" name="Conector recto 309">
            <a:extLst>
              <a:ext uri="{FF2B5EF4-FFF2-40B4-BE49-F238E27FC236}">
                <a16:creationId xmlns:a16="http://schemas.microsoft.com/office/drawing/2014/main" id="{3251CD18-D42C-2652-94AF-9D06B7C4ABBE}"/>
              </a:ext>
            </a:extLst>
          </p:cNvPr>
          <p:cNvCxnSpPr>
            <a:cxnSpLocks/>
          </p:cNvCxnSpPr>
          <p:nvPr/>
        </p:nvCxnSpPr>
        <p:spPr>
          <a:xfrm>
            <a:off x="5931731" y="5323353"/>
            <a:ext cx="0" cy="14333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1" name="CuadroTexto 310">
            <a:extLst>
              <a:ext uri="{FF2B5EF4-FFF2-40B4-BE49-F238E27FC236}">
                <a16:creationId xmlns:a16="http://schemas.microsoft.com/office/drawing/2014/main" id="{394215D2-E0D8-1E9B-0632-61296CCA8BE5}"/>
              </a:ext>
            </a:extLst>
          </p:cNvPr>
          <p:cNvSpPr txBox="1"/>
          <p:nvPr/>
        </p:nvSpPr>
        <p:spPr>
          <a:xfrm rot="5400000">
            <a:off x="4315072" y="5709736"/>
            <a:ext cx="40969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/>
              <a:t>330</a:t>
            </a:r>
          </a:p>
        </p:txBody>
      </p:sp>
      <p:sp>
        <p:nvSpPr>
          <p:cNvPr id="312" name="CuadroTexto 311">
            <a:extLst>
              <a:ext uri="{FF2B5EF4-FFF2-40B4-BE49-F238E27FC236}">
                <a16:creationId xmlns:a16="http://schemas.microsoft.com/office/drawing/2014/main" id="{6F6B1738-CB66-7BEB-CA2C-4BE38C1CCB84}"/>
              </a:ext>
            </a:extLst>
          </p:cNvPr>
          <p:cNvSpPr txBox="1"/>
          <p:nvPr/>
        </p:nvSpPr>
        <p:spPr>
          <a:xfrm rot="5400000">
            <a:off x="5587947" y="5701475"/>
            <a:ext cx="40969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/>
              <a:t>330</a:t>
            </a:r>
          </a:p>
        </p:txBody>
      </p:sp>
      <p:sp>
        <p:nvSpPr>
          <p:cNvPr id="313" name="CuadroTexto 312">
            <a:extLst>
              <a:ext uri="{FF2B5EF4-FFF2-40B4-BE49-F238E27FC236}">
                <a16:creationId xmlns:a16="http://schemas.microsoft.com/office/drawing/2014/main" id="{8AB51A8D-40C7-D215-090B-0954AD5AF756}"/>
              </a:ext>
            </a:extLst>
          </p:cNvPr>
          <p:cNvSpPr txBox="1"/>
          <p:nvPr/>
        </p:nvSpPr>
        <p:spPr>
          <a:xfrm rot="5400000">
            <a:off x="7030488" y="2924771"/>
            <a:ext cx="40969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/>
              <a:t>330</a:t>
            </a:r>
          </a:p>
        </p:txBody>
      </p:sp>
      <p:cxnSp>
        <p:nvCxnSpPr>
          <p:cNvPr id="314" name="Conector recto 313">
            <a:extLst>
              <a:ext uri="{FF2B5EF4-FFF2-40B4-BE49-F238E27FC236}">
                <a16:creationId xmlns:a16="http://schemas.microsoft.com/office/drawing/2014/main" id="{7BAF7785-320D-4347-40EB-E5F7395F7957}"/>
              </a:ext>
            </a:extLst>
          </p:cNvPr>
          <p:cNvCxnSpPr>
            <a:cxnSpLocks/>
          </p:cNvCxnSpPr>
          <p:nvPr/>
        </p:nvCxnSpPr>
        <p:spPr>
          <a:xfrm flipH="1">
            <a:off x="5376792" y="6091454"/>
            <a:ext cx="1689" cy="48351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5" name="Picture 8" descr="Resistor Basics: Resistor Symbol">
            <a:extLst>
              <a:ext uri="{FF2B5EF4-FFF2-40B4-BE49-F238E27FC236}">
                <a16:creationId xmlns:a16="http://schemas.microsoft.com/office/drawing/2014/main" id="{2D631F1C-5A24-2A6F-BE80-58C887BE02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6146" b="90625" l="18254" r="27381">
                        <a14:foregroundMark x1="23016" y1="32292" x2="23016" y2="32292"/>
                        <a14:foregroundMark x1="23016" y1="33594" x2="23016" y2="33594"/>
                        <a14:foregroundMark x1="22619" y1="31250" x2="22619" y2="31250"/>
                        <a14:foregroundMark x1="22619" y1="28646" x2="22619" y2="28646"/>
                        <a14:foregroundMark x1="22421" y1="25000" x2="22421" y2="25000"/>
                        <a14:foregroundMark x1="22421" y1="22135" x2="22421" y2="22135"/>
                        <a14:foregroundMark x1="22817" y1="19531" x2="22817" y2="19531"/>
                        <a14:foregroundMark x1="22619" y1="16406" x2="22619" y2="16406"/>
                        <a14:foregroundMark x1="21627" y1="40365" x2="21627" y2="40365"/>
                        <a14:foregroundMark x1="18452" y1="39063" x2="18452" y2="39063"/>
                        <a14:foregroundMark x1="25397" y1="33854" x2="25397" y2="33854"/>
                        <a14:foregroundMark x1="27183" y1="38542" x2="27183" y2="38542"/>
                        <a14:foregroundMark x1="26984" y1="42448" x2="26984" y2="42448"/>
                        <a14:foregroundMark x1="27183" y1="46615" x2="27183" y2="46615"/>
                        <a14:foregroundMark x1="26786" y1="49479" x2="26786" y2="50000"/>
                        <a14:foregroundMark x1="18651" y1="47656" x2="18651" y2="47656"/>
                        <a14:foregroundMark x1="18254" y1="51302" x2="18254" y2="51302"/>
                        <a14:foregroundMark x1="18254" y1="63281" x2="18254" y2="63281"/>
                        <a14:foregroundMark x1="18651" y1="71094" x2="18651" y2="71094"/>
                        <a14:foregroundMark x1="26984" y1="72656" x2="26984" y2="72656"/>
                        <a14:foregroundMark x1="23413" y1="89063" x2="23413" y2="89063"/>
                        <a14:foregroundMark x1="23016" y1="90625" x2="23016" y2="90625"/>
                        <a14:foregroundMark x1="23810" y1="89844" x2="23810" y2="89844"/>
                        <a14:foregroundMark x1="23810" y1="89063" x2="23810" y2="890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326" t="13122" r="71300" b="6507"/>
          <a:stretch/>
        </p:blipFill>
        <p:spPr bwMode="auto">
          <a:xfrm>
            <a:off x="5299633" y="5406410"/>
            <a:ext cx="157904" cy="850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6" name="CuadroTexto 315">
            <a:extLst>
              <a:ext uri="{FF2B5EF4-FFF2-40B4-BE49-F238E27FC236}">
                <a16:creationId xmlns:a16="http://schemas.microsoft.com/office/drawing/2014/main" id="{9C65B2B2-B92B-A0FB-A3A3-9A75493B0AD1}"/>
              </a:ext>
            </a:extLst>
          </p:cNvPr>
          <p:cNvSpPr txBox="1"/>
          <p:nvPr/>
        </p:nvSpPr>
        <p:spPr>
          <a:xfrm rot="5400000">
            <a:off x="5031707" y="5712864"/>
            <a:ext cx="40969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/>
              <a:t>1K</a:t>
            </a:r>
          </a:p>
        </p:txBody>
      </p:sp>
      <p:pic>
        <p:nvPicPr>
          <p:cNvPr id="319" name="Picture 8" descr="Resistor Basics: Resistor Symbol">
            <a:extLst>
              <a:ext uri="{FF2B5EF4-FFF2-40B4-BE49-F238E27FC236}">
                <a16:creationId xmlns:a16="http://schemas.microsoft.com/office/drawing/2014/main" id="{09DFEDE2-089D-7770-AE39-5BDCBF2360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6146" b="90625" l="18254" r="27381">
                        <a14:foregroundMark x1="23016" y1="32292" x2="23016" y2="32292"/>
                        <a14:foregroundMark x1="23016" y1="33594" x2="23016" y2="33594"/>
                        <a14:foregroundMark x1="22619" y1="31250" x2="22619" y2="31250"/>
                        <a14:foregroundMark x1="22619" y1="28646" x2="22619" y2="28646"/>
                        <a14:foregroundMark x1="22421" y1="25000" x2="22421" y2="25000"/>
                        <a14:foregroundMark x1="22421" y1="22135" x2="22421" y2="22135"/>
                        <a14:foregroundMark x1="22817" y1="19531" x2="22817" y2="19531"/>
                        <a14:foregroundMark x1="22619" y1="16406" x2="22619" y2="16406"/>
                        <a14:foregroundMark x1="21627" y1="40365" x2="21627" y2="40365"/>
                        <a14:foregroundMark x1="18452" y1="39063" x2="18452" y2="39063"/>
                        <a14:foregroundMark x1="25397" y1="33854" x2="25397" y2="33854"/>
                        <a14:foregroundMark x1="27183" y1="38542" x2="27183" y2="38542"/>
                        <a14:foregroundMark x1="26984" y1="42448" x2="26984" y2="42448"/>
                        <a14:foregroundMark x1="27183" y1="46615" x2="27183" y2="46615"/>
                        <a14:foregroundMark x1="26786" y1="49479" x2="26786" y2="50000"/>
                        <a14:foregroundMark x1="18651" y1="47656" x2="18651" y2="47656"/>
                        <a14:foregroundMark x1="18254" y1="51302" x2="18254" y2="51302"/>
                        <a14:foregroundMark x1="18254" y1="63281" x2="18254" y2="63281"/>
                        <a14:foregroundMark x1="18651" y1="71094" x2="18651" y2="71094"/>
                        <a14:foregroundMark x1="26984" y1="72656" x2="26984" y2="72656"/>
                        <a14:foregroundMark x1="23413" y1="89063" x2="23413" y2="89063"/>
                        <a14:foregroundMark x1="23016" y1="90625" x2="23016" y2="90625"/>
                        <a14:foregroundMark x1="23810" y1="89844" x2="23810" y2="89844"/>
                        <a14:foregroundMark x1="23810" y1="89063" x2="23810" y2="890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326" t="13122" r="71300" b="6507"/>
          <a:stretch/>
        </p:blipFill>
        <p:spPr bwMode="auto">
          <a:xfrm>
            <a:off x="5301142" y="4590882"/>
            <a:ext cx="157904" cy="850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Picture 8" descr="Resistor Basics: Resistor Symbol">
            <a:extLst>
              <a:ext uri="{FF2B5EF4-FFF2-40B4-BE49-F238E27FC236}">
                <a16:creationId xmlns:a16="http://schemas.microsoft.com/office/drawing/2014/main" id="{D1916DA6-CA9B-2AFF-9683-9C1EA59BDE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6146" b="90625" l="18254" r="27381">
                        <a14:foregroundMark x1="23016" y1="32292" x2="23016" y2="32292"/>
                        <a14:foregroundMark x1="23016" y1="33594" x2="23016" y2="33594"/>
                        <a14:foregroundMark x1="22619" y1="31250" x2="22619" y2="31250"/>
                        <a14:foregroundMark x1="22619" y1="28646" x2="22619" y2="28646"/>
                        <a14:foregroundMark x1="22421" y1="25000" x2="22421" y2="25000"/>
                        <a14:foregroundMark x1="22421" y1="22135" x2="22421" y2="22135"/>
                        <a14:foregroundMark x1="22817" y1="19531" x2="22817" y2="19531"/>
                        <a14:foregroundMark x1="22619" y1="16406" x2="22619" y2="16406"/>
                        <a14:foregroundMark x1="21627" y1="40365" x2="21627" y2="40365"/>
                        <a14:foregroundMark x1="18452" y1="39063" x2="18452" y2="39063"/>
                        <a14:foregroundMark x1="25397" y1="33854" x2="25397" y2="33854"/>
                        <a14:foregroundMark x1="27183" y1="38542" x2="27183" y2="38542"/>
                        <a14:foregroundMark x1="26984" y1="42448" x2="26984" y2="42448"/>
                        <a14:foregroundMark x1="27183" y1="46615" x2="27183" y2="46615"/>
                        <a14:foregroundMark x1="26786" y1="49479" x2="26786" y2="50000"/>
                        <a14:foregroundMark x1="18651" y1="47656" x2="18651" y2="47656"/>
                        <a14:foregroundMark x1="18254" y1="51302" x2="18254" y2="51302"/>
                        <a14:foregroundMark x1="18254" y1="63281" x2="18254" y2="63281"/>
                        <a14:foregroundMark x1="18651" y1="71094" x2="18651" y2="71094"/>
                        <a14:foregroundMark x1="26984" y1="72656" x2="26984" y2="72656"/>
                        <a14:foregroundMark x1="23413" y1="89063" x2="23413" y2="89063"/>
                        <a14:foregroundMark x1="23016" y1="90625" x2="23016" y2="90625"/>
                        <a14:foregroundMark x1="23810" y1="89844" x2="23810" y2="89844"/>
                        <a14:foregroundMark x1="23810" y1="89063" x2="23810" y2="890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326" t="13122" r="71300" b="6507"/>
          <a:stretch/>
        </p:blipFill>
        <p:spPr bwMode="auto">
          <a:xfrm rot="16200000">
            <a:off x="4900734" y="3622930"/>
            <a:ext cx="157904" cy="850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51" name="Conector recto 2050">
            <a:extLst>
              <a:ext uri="{FF2B5EF4-FFF2-40B4-BE49-F238E27FC236}">
                <a16:creationId xmlns:a16="http://schemas.microsoft.com/office/drawing/2014/main" id="{DA786385-2D32-ADA3-5EB7-4F73BDBEEE30}"/>
              </a:ext>
            </a:extLst>
          </p:cNvPr>
          <p:cNvCxnSpPr>
            <a:cxnSpLocks/>
          </p:cNvCxnSpPr>
          <p:nvPr/>
        </p:nvCxnSpPr>
        <p:spPr>
          <a:xfrm>
            <a:off x="5378481" y="4042870"/>
            <a:ext cx="0" cy="58863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7" name="Conector recto 2056">
            <a:extLst>
              <a:ext uri="{FF2B5EF4-FFF2-40B4-BE49-F238E27FC236}">
                <a16:creationId xmlns:a16="http://schemas.microsoft.com/office/drawing/2014/main" id="{302D62FF-C8D0-07C6-32C6-C49BC6A8B1B9}"/>
              </a:ext>
            </a:extLst>
          </p:cNvPr>
          <p:cNvCxnSpPr>
            <a:cxnSpLocks/>
            <a:stCxn id="2049" idx="0"/>
          </p:cNvCxnSpPr>
          <p:nvPr/>
        </p:nvCxnSpPr>
        <p:spPr>
          <a:xfrm flipH="1" flipV="1">
            <a:off x="3739865" y="4030274"/>
            <a:ext cx="814776" cy="17701"/>
          </a:xfrm>
          <a:prstGeom prst="line">
            <a:avLst/>
          </a:prstGeom>
          <a:ln w="28575">
            <a:solidFill>
              <a:srgbClr val="A8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0" name="Conector recto 2059">
            <a:extLst>
              <a:ext uri="{FF2B5EF4-FFF2-40B4-BE49-F238E27FC236}">
                <a16:creationId xmlns:a16="http://schemas.microsoft.com/office/drawing/2014/main" id="{E5D5DEB2-1583-AF37-A80C-E7D3A56EB19D}"/>
              </a:ext>
            </a:extLst>
          </p:cNvPr>
          <p:cNvCxnSpPr>
            <a:cxnSpLocks/>
          </p:cNvCxnSpPr>
          <p:nvPr/>
        </p:nvCxnSpPr>
        <p:spPr>
          <a:xfrm flipV="1">
            <a:off x="6313676" y="4332053"/>
            <a:ext cx="9854" cy="1973212"/>
          </a:xfrm>
          <a:prstGeom prst="line">
            <a:avLst/>
          </a:prstGeom>
          <a:ln w="28575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1" name="CuadroTexto 2060">
            <a:extLst>
              <a:ext uri="{FF2B5EF4-FFF2-40B4-BE49-F238E27FC236}">
                <a16:creationId xmlns:a16="http://schemas.microsoft.com/office/drawing/2014/main" id="{4E625EE6-FDD8-74DB-BB5F-EE19C1151025}"/>
              </a:ext>
            </a:extLst>
          </p:cNvPr>
          <p:cNvSpPr txBox="1"/>
          <p:nvPr/>
        </p:nvSpPr>
        <p:spPr>
          <a:xfrm rot="5400000">
            <a:off x="5032198" y="4888608"/>
            <a:ext cx="40969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/>
              <a:t>2K</a:t>
            </a:r>
          </a:p>
        </p:txBody>
      </p:sp>
      <p:sp>
        <p:nvSpPr>
          <p:cNvPr id="2062" name="CuadroTexto 2061">
            <a:extLst>
              <a:ext uri="{FF2B5EF4-FFF2-40B4-BE49-F238E27FC236}">
                <a16:creationId xmlns:a16="http://schemas.microsoft.com/office/drawing/2014/main" id="{2C17F244-E2FA-E004-6DC4-1B1A7DB122DB}"/>
              </a:ext>
            </a:extLst>
          </p:cNvPr>
          <p:cNvSpPr txBox="1"/>
          <p:nvPr/>
        </p:nvSpPr>
        <p:spPr>
          <a:xfrm>
            <a:off x="4771195" y="4086708"/>
            <a:ext cx="40969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/>
              <a:t>10K</a:t>
            </a:r>
          </a:p>
        </p:txBody>
      </p:sp>
      <p:cxnSp>
        <p:nvCxnSpPr>
          <p:cNvPr id="2063" name="Conector recto 2062">
            <a:extLst>
              <a:ext uri="{FF2B5EF4-FFF2-40B4-BE49-F238E27FC236}">
                <a16:creationId xmlns:a16="http://schemas.microsoft.com/office/drawing/2014/main" id="{44F45BF3-4AFF-6E33-5230-13BD6C56B20A}"/>
              </a:ext>
            </a:extLst>
          </p:cNvPr>
          <p:cNvCxnSpPr>
            <a:cxnSpLocks/>
          </p:cNvCxnSpPr>
          <p:nvPr/>
        </p:nvCxnSpPr>
        <p:spPr>
          <a:xfrm flipH="1" flipV="1">
            <a:off x="5390606" y="4328160"/>
            <a:ext cx="946167" cy="7787"/>
          </a:xfrm>
          <a:prstGeom prst="line">
            <a:avLst/>
          </a:prstGeom>
          <a:ln w="28575">
            <a:solidFill>
              <a:srgbClr val="A8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7" name="Conector recto 2076">
            <a:extLst>
              <a:ext uri="{FF2B5EF4-FFF2-40B4-BE49-F238E27FC236}">
                <a16:creationId xmlns:a16="http://schemas.microsoft.com/office/drawing/2014/main" id="{8C08D4AD-A75D-D0E2-FE93-264D2C0359F7}"/>
              </a:ext>
            </a:extLst>
          </p:cNvPr>
          <p:cNvCxnSpPr>
            <a:cxnSpLocks/>
            <a:stCxn id="319" idx="0"/>
          </p:cNvCxnSpPr>
          <p:nvPr/>
        </p:nvCxnSpPr>
        <p:spPr>
          <a:xfrm flipV="1">
            <a:off x="5380094" y="4042870"/>
            <a:ext cx="2141" cy="548012"/>
          </a:xfrm>
          <a:prstGeom prst="line">
            <a:avLst/>
          </a:prstGeom>
          <a:ln w="28575">
            <a:solidFill>
              <a:srgbClr val="A8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9" name="Rectángulo 2088">
            <a:extLst>
              <a:ext uri="{FF2B5EF4-FFF2-40B4-BE49-F238E27FC236}">
                <a16:creationId xmlns:a16="http://schemas.microsoft.com/office/drawing/2014/main" id="{40E5154B-681B-470E-0B85-0F6AD209EE3D}"/>
              </a:ext>
            </a:extLst>
          </p:cNvPr>
          <p:cNvSpPr/>
          <p:nvPr/>
        </p:nvSpPr>
        <p:spPr>
          <a:xfrm>
            <a:off x="4596822" y="1467004"/>
            <a:ext cx="1683067" cy="2094673"/>
          </a:xfrm>
          <a:prstGeom prst="rect">
            <a:avLst/>
          </a:prstGeom>
          <a:noFill/>
          <a:ln w="571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090" name="Rectángulo 2089">
            <a:extLst>
              <a:ext uri="{FF2B5EF4-FFF2-40B4-BE49-F238E27FC236}">
                <a16:creationId xmlns:a16="http://schemas.microsoft.com/office/drawing/2014/main" id="{70B037EF-440C-7572-18DF-7FE1C0F14B52}"/>
              </a:ext>
            </a:extLst>
          </p:cNvPr>
          <p:cNvSpPr/>
          <p:nvPr/>
        </p:nvSpPr>
        <p:spPr>
          <a:xfrm>
            <a:off x="6509685" y="3843919"/>
            <a:ext cx="687466" cy="2319341"/>
          </a:xfrm>
          <a:prstGeom prst="rect">
            <a:avLst/>
          </a:prstGeom>
          <a:noFill/>
          <a:ln w="571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091" name="Rectángulo 2090">
            <a:extLst>
              <a:ext uri="{FF2B5EF4-FFF2-40B4-BE49-F238E27FC236}">
                <a16:creationId xmlns:a16="http://schemas.microsoft.com/office/drawing/2014/main" id="{D8658617-987B-E7C0-D13D-2B9A204F07C6}"/>
              </a:ext>
            </a:extLst>
          </p:cNvPr>
          <p:cNvSpPr/>
          <p:nvPr/>
        </p:nvSpPr>
        <p:spPr>
          <a:xfrm>
            <a:off x="7530310" y="4670088"/>
            <a:ext cx="3201241" cy="1241388"/>
          </a:xfrm>
          <a:prstGeom prst="rect">
            <a:avLst/>
          </a:prstGeom>
          <a:noFill/>
          <a:ln w="571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2093" name="Conector recto de flecha 2092">
            <a:extLst>
              <a:ext uri="{FF2B5EF4-FFF2-40B4-BE49-F238E27FC236}">
                <a16:creationId xmlns:a16="http://schemas.microsoft.com/office/drawing/2014/main" id="{D4530914-6CF1-47A7-8A04-4E0025EC425C}"/>
              </a:ext>
            </a:extLst>
          </p:cNvPr>
          <p:cNvCxnSpPr>
            <a:cxnSpLocks/>
          </p:cNvCxnSpPr>
          <p:nvPr/>
        </p:nvCxnSpPr>
        <p:spPr>
          <a:xfrm flipH="1" flipV="1">
            <a:off x="3673503" y="661328"/>
            <a:ext cx="939218" cy="785430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5" name="Conector recto de flecha 2094">
            <a:extLst>
              <a:ext uri="{FF2B5EF4-FFF2-40B4-BE49-F238E27FC236}">
                <a16:creationId xmlns:a16="http://schemas.microsoft.com/office/drawing/2014/main" id="{D35B4793-AA26-890F-DC78-DA79F7C41865}"/>
              </a:ext>
            </a:extLst>
          </p:cNvPr>
          <p:cNvCxnSpPr>
            <a:cxnSpLocks/>
            <a:endCxn id="343" idx="2"/>
          </p:cNvCxnSpPr>
          <p:nvPr/>
        </p:nvCxnSpPr>
        <p:spPr>
          <a:xfrm flipV="1">
            <a:off x="11704415" y="6442301"/>
            <a:ext cx="0" cy="266229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7" name="Conector recto de flecha 2096">
            <a:extLst>
              <a:ext uri="{FF2B5EF4-FFF2-40B4-BE49-F238E27FC236}">
                <a16:creationId xmlns:a16="http://schemas.microsoft.com/office/drawing/2014/main" id="{ED888CEA-E447-A769-F56A-A26E276847CF}"/>
              </a:ext>
            </a:extLst>
          </p:cNvPr>
          <p:cNvCxnSpPr>
            <a:cxnSpLocks/>
          </p:cNvCxnSpPr>
          <p:nvPr/>
        </p:nvCxnSpPr>
        <p:spPr>
          <a:xfrm flipV="1">
            <a:off x="10706408" y="3693042"/>
            <a:ext cx="880631" cy="1221248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9" name="Conector recto de flecha 2098">
            <a:extLst>
              <a:ext uri="{FF2B5EF4-FFF2-40B4-BE49-F238E27FC236}">
                <a16:creationId xmlns:a16="http://schemas.microsoft.com/office/drawing/2014/main" id="{C309B3C4-5BEB-9219-DC23-17052FFE8BEB}"/>
              </a:ext>
            </a:extLst>
          </p:cNvPr>
          <p:cNvCxnSpPr>
            <a:cxnSpLocks/>
          </p:cNvCxnSpPr>
          <p:nvPr/>
        </p:nvCxnSpPr>
        <p:spPr>
          <a:xfrm>
            <a:off x="10830097" y="1412227"/>
            <a:ext cx="756942" cy="685984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0" name="Rectángulo 2099">
            <a:extLst>
              <a:ext uri="{FF2B5EF4-FFF2-40B4-BE49-F238E27FC236}">
                <a16:creationId xmlns:a16="http://schemas.microsoft.com/office/drawing/2014/main" id="{A4E05CF9-4C67-BD9B-EB56-213397FD78ED}"/>
              </a:ext>
            </a:extLst>
          </p:cNvPr>
          <p:cNvSpPr/>
          <p:nvPr/>
        </p:nvSpPr>
        <p:spPr>
          <a:xfrm>
            <a:off x="8160437" y="127701"/>
            <a:ext cx="2681403" cy="2768769"/>
          </a:xfrm>
          <a:prstGeom prst="rect">
            <a:avLst/>
          </a:prstGeom>
          <a:noFill/>
          <a:ln w="571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04" name="CuadroTexto 2103">
            <a:extLst>
              <a:ext uri="{FF2B5EF4-FFF2-40B4-BE49-F238E27FC236}">
                <a16:creationId xmlns:a16="http://schemas.microsoft.com/office/drawing/2014/main" id="{9EBF6D06-1747-6272-B507-6ECA7FAE4C8F}"/>
              </a:ext>
            </a:extLst>
          </p:cNvPr>
          <p:cNvSpPr txBox="1"/>
          <p:nvPr/>
        </p:nvSpPr>
        <p:spPr>
          <a:xfrm>
            <a:off x="2714948" y="232069"/>
            <a:ext cx="962904" cy="83099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1600" dirty="0">
                <a:solidFill>
                  <a:schemeClr val="accent1"/>
                </a:solidFill>
              </a:rPr>
              <a:t>Módulo relé de 2 canales</a:t>
            </a:r>
          </a:p>
        </p:txBody>
      </p:sp>
      <p:sp>
        <p:nvSpPr>
          <p:cNvPr id="2105" name="CuadroTexto 2104">
            <a:extLst>
              <a:ext uri="{FF2B5EF4-FFF2-40B4-BE49-F238E27FC236}">
                <a16:creationId xmlns:a16="http://schemas.microsoft.com/office/drawing/2014/main" id="{1E8A5EF3-1D69-E402-0215-C047D3131DBB}"/>
              </a:ext>
            </a:extLst>
          </p:cNvPr>
          <p:cNvSpPr txBox="1"/>
          <p:nvPr/>
        </p:nvSpPr>
        <p:spPr>
          <a:xfrm>
            <a:off x="10829638" y="3135242"/>
            <a:ext cx="1288676" cy="584775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1600" dirty="0">
                <a:solidFill>
                  <a:schemeClr val="accent1"/>
                </a:solidFill>
              </a:rPr>
              <a:t>Tarjeta TTGO TBeam</a:t>
            </a:r>
          </a:p>
        </p:txBody>
      </p:sp>
      <p:sp>
        <p:nvSpPr>
          <p:cNvPr id="2107" name="CuadroTexto 2106">
            <a:extLst>
              <a:ext uri="{FF2B5EF4-FFF2-40B4-BE49-F238E27FC236}">
                <a16:creationId xmlns:a16="http://schemas.microsoft.com/office/drawing/2014/main" id="{77890C19-2E42-BAD2-71F1-9D535C1CBFB5}"/>
              </a:ext>
            </a:extLst>
          </p:cNvPr>
          <p:cNvSpPr txBox="1"/>
          <p:nvPr/>
        </p:nvSpPr>
        <p:spPr>
          <a:xfrm>
            <a:off x="10945777" y="2148468"/>
            <a:ext cx="1122300" cy="646331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accent1"/>
                </a:solidFill>
              </a:rPr>
              <a:t>Conexión Sensores</a:t>
            </a:r>
          </a:p>
        </p:txBody>
      </p:sp>
      <p:sp>
        <p:nvSpPr>
          <p:cNvPr id="2108" name="Rectángulo 2107">
            <a:extLst>
              <a:ext uri="{FF2B5EF4-FFF2-40B4-BE49-F238E27FC236}">
                <a16:creationId xmlns:a16="http://schemas.microsoft.com/office/drawing/2014/main" id="{C61AD370-31A5-E783-F000-6FECC073808B}"/>
              </a:ext>
            </a:extLst>
          </p:cNvPr>
          <p:cNvSpPr/>
          <p:nvPr/>
        </p:nvSpPr>
        <p:spPr>
          <a:xfrm>
            <a:off x="5018165" y="3863520"/>
            <a:ext cx="508852" cy="2852394"/>
          </a:xfrm>
          <a:prstGeom prst="rect">
            <a:avLst/>
          </a:prstGeom>
          <a:noFill/>
          <a:ln w="571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09" name="Rectángulo 2108">
            <a:extLst>
              <a:ext uri="{FF2B5EF4-FFF2-40B4-BE49-F238E27FC236}">
                <a16:creationId xmlns:a16="http://schemas.microsoft.com/office/drawing/2014/main" id="{F079895F-18C0-52A7-85F8-87B5782B9371}"/>
              </a:ext>
            </a:extLst>
          </p:cNvPr>
          <p:cNvSpPr/>
          <p:nvPr/>
        </p:nvSpPr>
        <p:spPr>
          <a:xfrm>
            <a:off x="1062632" y="4207420"/>
            <a:ext cx="2856071" cy="945432"/>
          </a:xfrm>
          <a:prstGeom prst="rect">
            <a:avLst/>
          </a:prstGeom>
          <a:noFill/>
          <a:ln w="571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10" name="Rectángulo 2109">
            <a:extLst>
              <a:ext uri="{FF2B5EF4-FFF2-40B4-BE49-F238E27FC236}">
                <a16:creationId xmlns:a16="http://schemas.microsoft.com/office/drawing/2014/main" id="{CC7D425E-5E69-C265-66F2-2E7FD808E368}"/>
              </a:ext>
            </a:extLst>
          </p:cNvPr>
          <p:cNvSpPr/>
          <p:nvPr/>
        </p:nvSpPr>
        <p:spPr>
          <a:xfrm>
            <a:off x="1082458" y="5358869"/>
            <a:ext cx="3110345" cy="1069352"/>
          </a:xfrm>
          <a:prstGeom prst="rect">
            <a:avLst/>
          </a:prstGeom>
          <a:noFill/>
          <a:ln w="571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323" name="Conector recto de flecha 322">
            <a:extLst>
              <a:ext uri="{FF2B5EF4-FFF2-40B4-BE49-F238E27FC236}">
                <a16:creationId xmlns:a16="http://schemas.microsoft.com/office/drawing/2014/main" id="{8008278D-5BC8-2E95-9261-8C1BED1FA37D}"/>
              </a:ext>
            </a:extLst>
          </p:cNvPr>
          <p:cNvCxnSpPr>
            <a:cxnSpLocks/>
          </p:cNvCxnSpPr>
          <p:nvPr/>
        </p:nvCxnSpPr>
        <p:spPr>
          <a:xfrm flipH="1" flipV="1">
            <a:off x="703177" y="3816053"/>
            <a:ext cx="249066" cy="372237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4" name="CuadroTexto 323">
            <a:extLst>
              <a:ext uri="{FF2B5EF4-FFF2-40B4-BE49-F238E27FC236}">
                <a16:creationId xmlns:a16="http://schemas.microsoft.com/office/drawing/2014/main" id="{BA4FCF63-B342-4BA0-4130-9F3F66A21160}"/>
              </a:ext>
            </a:extLst>
          </p:cNvPr>
          <p:cNvSpPr txBox="1"/>
          <p:nvPr/>
        </p:nvSpPr>
        <p:spPr>
          <a:xfrm>
            <a:off x="72074" y="3298665"/>
            <a:ext cx="988699" cy="52322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chemeClr val="accent1"/>
                </a:solidFill>
              </a:rPr>
              <a:t>Regulación 9V</a:t>
            </a:r>
          </a:p>
        </p:txBody>
      </p:sp>
      <p:cxnSp>
        <p:nvCxnSpPr>
          <p:cNvPr id="327" name="Conector recto de flecha 326">
            <a:extLst>
              <a:ext uri="{FF2B5EF4-FFF2-40B4-BE49-F238E27FC236}">
                <a16:creationId xmlns:a16="http://schemas.microsoft.com/office/drawing/2014/main" id="{C78A05EB-35F0-653A-998A-F49D6740D579}"/>
              </a:ext>
            </a:extLst>
          </p:cNvPr>
          <p:cNvCxnSpPr>
            <a:cxnSpLocks/>
          </p:cNvCxnSpPr>
          <p:nvPr/>
        </p:nvCxnSpPr>
        <p:spPr>
          <a:xfrm flipH="1" flipV="1">
            <a:off x="692654" y="5427407"/>
            <a:ext cx="368119" cy="586365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CuadroTexto 327">
            <a:extLst>
              <a:ext uri="{FF2B5EF4-FFF2-40B4-BE49-F238E27FC236}">
                <a16:creationId xmlns:a16="http://schemas.microsoft.com/office/drawing/2014/main" id="{06AB2A8C-BA7B-8B01-CFD7-073090A77290}"/>
              </a:ext>
            </a:extLst>
          </p:cNvPr>
          <p:cNvSpPr txBox="1"/>
          <p:nvPr/>
        </p:nvSpPr>
        <p:spPr>
          <a:xfrm>
            <a:off x="61616" y="4960569"/>
            <a:ext cx="922264" cy="461665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1200" dirty="0">
                <a:solidFill>
                  <a:schemeClr val="accent1"/>
                </a:solidFill>
              </a:rPr>
              <a:t>Regulación 5V</a:t>
            </a:r>
          </a:p>
        </p:txBody>
      </p:sp>
      <p:sp>
        <p:nvSpPr>
          <p:cNvPr id="332" name="CuadroTexto 331">
            <a:extLst>
              <a:ext uri="{FF2B5EF4-FFF2-40B4-BE49-F238E27FC236}">
                <a16:creationId xmlns:a16="http://schemas.microsoft.com/office/drawing/2014/main" id="{961DDE4C-A2C6-652F-2799-5D2BAE9940CF}"/>
              </a:ext>
            </a:extLst>
          </p:cNvPr>
          <p:cNvSpPr txBox="1"/>
          <p:nvPr/>
        </p:nvSpPr>
        <p:spPr>
          <a:xfrm>
            <a:off x="2640217" y="2182005"/>
            <a:ext cx="8461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b="1" dirty="0"/>
              <a:t>TIERRA</a:t>
            </a:r>
          </a:p>
        </p:txBody>
      </p:sp>
      <p:sp>
        <p:nvSpPr>
          <p:cNvPr id="333" name="CuadroTexto 332">
            <a:extLst>
              <a:ext uri="{FF2B5EF4-FFF2-40B4-BE49-F238E27FC236}">
                <a16:creationId xmlns:a16="http://schemas.microsoft.com/office/drawing/2014/main" id="{2DB338B0-D27B-D05E-3CDA-46AF02E7B0C6}"/>
              </a:ext>
            </a:extLst>
          </p:cNvPr>
          <p:cNvSpPr txBox="1"/>
          <p:nvPr/>
        </p:nvSpPr>
        <p:spPr>
          <a:xfrm>
            <a:off x="3122470" y="1595701"/>
            <a:ext cx="8461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b="1" dirty="0">
                <a:solidFill>
                  <a:srgbClr val="760000"/>
                </a:solidFill>
              </a:rPr>
              <a:t>12V baterías</a:t>
            </a:r>
          </a:p>
        </p:txBody>
      </p:sp>
      <p:sp>
        <p:nvSpPr>
          <p:cNvPr id="334" name="CuadroTexto 333">
            <a:extLst>
              <a:ext uri="{FF2B5EF4-FFF2-40B4-BE49-F238E27FC236}">
                <a16:creationId xmlns:a16="http://schemas.microsoft.com/office/drawing/2014/main" id="{9B417475-D59B-A5EB-E072-CBF31B03AD74}"/>
              </a:ext>
            </a:extLst>
          </p:cNvPr>
          <p:cNvSpPr txBox="1"/>
          <p:nvPr/>
        </p:nvSpPr>
        <p:spPr>
          <a:xfrm rot="16200000">
            <a:off x="3351642" y="2874894"/>
            <a:ext cx="1043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b="1" dirty="0">
                <a:solidFill>
                  <a:srgbClr val="FF0000"/>
                </a:solidFill>
              </a:rPr>
              <a:t>9V regulador</a:t>
            </a:r>
          </a:p>
        </p:txBody>
      </p:sp>
      <p:sp>
        <p:nvSpPr>
          <p:cNvPr id="335" name="CuadroTexto 334">
            <a:extLst>
              <a:ext uri="{FF2B5EF4-FFF2-40B4-BE49-F238E27FC236}">
                <a16:creationId xmlns:a16="http://schemas.microsoft.com/office/drawing/2014/main" id="{362D3ADA-5161-E4F4-C271-2B73E6506DEB}"/>
              </a:ext>
            </a:extLst>
          </p:cNvPr>
          <p:cNvSpPr txBox="1"/>
          <p:nvPr/>
        </p:nvSpPr>
        <p:spPr>
          <a:xfrm rot="16200000">
            <a:off x="3767491" y="4700778"/>
            <a:ext cx="1043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b="1" dirty="0">
                <a:solidFill>
                  <a:srgbClr val="FF0000"/>
                </a:solidFill>
              </a:rPr>
              <a:t>5V regulador</a:t>
            </a:r>
          </a:p>
        </p:txBody>
      </p:sp>
      <p:sp>
        <p:nvSpPr>
          <p:cNvPr id="343" name="CuadroTexto 342">
            <a:extLst>
              <a:ext uri="{FF2B5EF4-FFF2-40B4-BE49-F238E27FC236}">
                <a16:creationId xmlns:a16="http://schemas.microsoft.com/office/drawing/2014/main" id="{046FC9CC-1A3A-A682-3A62-8EB1A5C764EF}"/>
              </a:ext>
            </a:extLst>
          </p:cNvPr>
          <p:cNvSpPr txBox="1"/>
          <p:nvPr/>
        </p:nvSpPr>
        <p:spPr>
          <a:xfrm>
            <a:off x="11290516" y="6134524"/>
            <a:ext cx="827798" cy="30777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chemeClr val="accent1"/>
                </a:solidFill>
              </a:rPr>
              <a:t>MAX485</a:t>
            </a:r>
          </a:p>
        </p:txBody>
      </p:sp>
      <p:cxnSp>
        <p:nvCxnSpPr>
          <p:cNvPr id="346" name="Conector recto de flecha 345">
            <a:extLst>
              <a:ext uri="{FF2B5EF4-FFF2-40B4-BE49-F238E27FC236}">
                <a16:creationId xmlns:a16="http://schemas.microsoft.com/office/drawing/2014/main" id="{799E1A7D-6B11-F16E-E7D1-35B46EC5A3CA}"/>
              </a:ext>
            </a:extLst>
          </p:cNvPr>
          <p:cNvCxnSpPr>
            <a:cxnSpLocks/>
            <a:endCxn id="347" idx="3"/>
          </p:cNvCxnSpPr>
          <p:nvPr/>
        </p:nvCxnSpPr>
        <p:spPr>
          <a:xfrm flipH="1" flipV="1">
            <a:off x="3211530" y="6668276"/>
            <a:ext cx="1806635" cy="13088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7" name="CuadroTexto 346">
            <a:extLst>
              <a:ext uri="{FF2B5EF4-FFF2-40B4-BE49-F238E27FC236}">
                <a16:creationId xmlns:a16="http://schemas.microsoft.com/office/drawing/2014/main" id="{22A39788-FA89-E2A3-B947-85AE407043F3}"/>
              </a:ext>
            </a:extLst>
          </p:cNvPr>
          <p:cNvSpPr txBox="1"/>
          <p:nvPr/>
        </p:nvSpPr>
        <p:spPr>
          <a:xfrm>
            <a:off x="1716257" y="6514387"/>
            <a:ext cx="1495273" cy="30777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chemeClr val="accent1"/>
                </a:solidFill>
              </a:rPr>
              <a:t>Divisor de tensión</a:t>
            </a:r>
          </a:p>
        </p:txBody>
      </p:sp>
      <p:sp>
        <p:nvSpPr>
          <p:cNvPr id="352" name="CuadroTexto 351">
            <a:extLst>
              <a:ext uri="{FF2B5EF4-FFF2-40B4-BE49-F238E27FC236}">
                <a16:creationId xmlns:a16="http://schemas.microsoft.com/office/drawing/2014/main" id="{9B8C3ECF-F03C-8665-BE70-15A7D7FAC3D3}"/>
              </a:ext>
            </a:extLst>
          </p:cNvPr>
          <p:cNvSpPr txBox="1"/>
          <p:nvPr/>
        </p:nvSpPr>
        <p:spPr>
          <a:xfrm>
            <a:off x="4980565" y="485107"/>
            <a:ext cx="76589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/>
              <a:t>1N4004</a:t>
            </a:r>
          </a:p>
        </p:txBody>
      </p:sp>
      <p:sp>
        <p:nvSpPr>
          <p:cNvPr id="353" name="CuadroTexto 352">
            <a:extLst>
              <a:ext uri="{FF2B5EF4-FFF2-40B4-BE49-F238E27FC236}">
                <a16:creationId xmlns:a16="http://schemas.microsoft.com/office/drawing/2014/main" id="{D70E952D-E3D4-E74A-22C4-7827C14C4EF0}"/>
              </a:ext>
            </a:extLst>
          </p:cNvPr>
          <p:cNvSpPr txBox="1"/>
          <p:nvPr/>
        </p:nvSpPr>
        <p:spPr>
          <a:xfrm>
            <a:off x="5583404" y="1134632"/>
            <a:ext cx="76589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/>
              <a:t>1N4004</a:t>
            </a:r>
          </a:p>
        </p:txBody>
      </p:sp>
      <p:cxnSp>
        <p:nvCxnSpPr>
          <p:cNvPr id="372" name="Conector recto 371">
            <a:extLst>
              <a:ext uri="{FF2B5EF4-FFF2-40B4-BE49-F238E27FC236}">
                <a16:creationId xmlns:a16="http://schemas.microsoft.com/office/drawing/2014/main" id="{07241D5B-55A1-B3B5-A1E1-DA11BC609845}"/>
              </a:ext>
            </a:extLst>
          </p:cNvPr>
          <p:cNvCxnSpPr>
            <a:cxnSpLocks/>
          </p:cNvCxnSpPr>
          <p:nvPr/>
        </p:nvCxnSpPr>
        <p:spPr>
          <a:xfrm>
            <a:off x="6602947" y="6683543"/>
            <a:ext cx="5122039" cy="24987"/>
          </a:xfrm>
          <a:prstGeom prst="line">
            <a:avLst/>
          </a:prstGeom>
          <a:ln w="3810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5" name="Conector recto 374">
            <a:extLst>
              <a:ext uri="{FF2B5EF4-FFF2-40B4-BE49-F238E27FC236}">
                <a16:creationId xmlns:a16="http://schemas.microsoft.com/office/drawing/2014/main" id="{39E2CBE0-694E-2C33-D4DD-FE3B8C2DCED3}"/>
              </a:ext>
            </a:extLst>
          </p:cNvPr>
          <p:cNvCxnSpPr>
            <a:cxnSpLocks/>
          </p:cNvCxnSpPr>
          <p:nvPr/>
        </p:nvCxnSpPr>
        <p:spPr>
          <a:xfrm flipH="1" flipV="1">
            <a:off x="6611589" y="6139715"/>
            <a:ext cx="8603" cy="561622"/>
          </a:xfrm>
          <a:prstGeom prst="line">
            <a:avLst/>
          </a:prstGeom>
          <a:ln w="3810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0" name="Picture 10" descr="Las mejores ofertas en 4 Ah Amp horas baterías recargables de 12 V 12 V de  la Batería | eBay">
            <a:extLst>
              <a:ext uri="{FF2B5EF4-FFF2-40B4-BE49-F238E27FC236}">
                <a16:creationId xmlns:a16="http://schemas.microsoft.com/office/drawing/2014/main" id="{A52A492E-0AE9-D2B3-88C8-E4D02A16FB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3000" b="98667" l="9000" r="91000">
                        <a14:foregroundMark x1="32667" y1="93667" x2="32667" y2="93667"/>
                        <a14:foregroundMark x1="36000" y1="98667" x2="36000" y2="98667"/>
                        <a14:foregroundMark x1="77000" y1="57667" x2="77000" y2="57667"/>
                        <a14:foregroundMark x1="45333" y1="73333" x2="45333" y2="73333"/>
                        <a14:foregroundMark x1="30333" y1="23333" x2="30333" y2="23333"/>
                        <a14:foregroundMark x1="34333" y1="28000" x2="34333" y2="28000"/>
                        <a14:foregroundMark x1="41333" y1="20333" x2="41333" y2="20333"/>
                        <a14:foregroundMark x1="39000" y1="18000" x2="39000" y2="18000"/>
                        <a14:foregroundMark x1="53000" y1="11000" x2="53000" y2="11000"/>
                        <a14:foregroundMark x1="48667" y1="15000" x2="48667" y2="15000"/>
                        <a14:foregroundMark x1="47000" y1="15333" x2="47000" y2="15333"/>
                        <a14:foregroundMark x1="45333" y1="16000" x2="45333" y2="16000"/>
                        <a14:foregroundMark x1="44333" y1="16667" x2="44333" y2="16667"/>
                        <a14:foregroundMark x1="42333" y1="17667" x2="42333" y2="17667"/>
                        <a14:foregroundMark x1="41667" y1="18000" x2="41667" y2="18000"/>
                        <a14:foregroundMark x1="41333" y1="18333" x2="36667" y2="18333"/>
                        <a14:foregroundMark x1="49667" y1="9000" x2="49667" y2="9000"/>
                        <a14:foregroundMark x1="57000" y1="8667" x2="61667" y2="8667"/>
                        <a14:foregroundMark x1="62333" y1="8667" x2="65667" y2="8667"/>
                        <a14:foregroundMark x1="69000" y1="7667" x2="69667" y2="7667"/>
                        <a14:foregroundMark x1="70667" y1="7667" x2="72333" y2="7667"/>
                        <a14:foregroundMark x1="63333" y1="5000" x2="63333" y2="5000"/>
                        <a14:foregroundMark x1="64000" y1="3333" x2="64000" y2="3333"/>
                        <a14:foregroundMark x1="9000" y1="20667" x2="9000" y2="20667"/>
                        <a14:foregroundMark x1="83000" y1="13667" x2="83000" y2="13667"/>
                        <a14:foregroundMark x1="86333" y1="12000" x2="86333" y2="12000"/>
                        <a14:foregroundMark x1="84333" y1="10000" x2="84333" y2="10000"/>
                        <a14:foregroundMark x1="86000" y1="11667" x2="86000" y2="11667"/>
                        <a14:foregroundMark x1="85333" y1="11333" x2="85333" y2="11333"/>
                        <a14:foregroundMark x1="91000" y1="24000" x2="91000" y2="24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9994" y="2738544"/>
            <a:ext cx="915415" cy="915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2" name="Rectángulo 381">
            <a:extLst>
              <a:ext uri="{FF2B5EF4-FFF2-40B4-BE49-F238E27FC236}">
                <a16:creationId xmlns:a16="http://schemas.microsoft.com/office/drawing/2014/main" id="{FDCC1FFA-27FD-2BFD-F684-C0C42D905F93}"/>
              </a:ext>
            </a:extLst>
          </p:cNvPr>
          <p:cNvSpPr/>
          <p:nvPr/>
        </p:nvSpPr>
        <p:spPr>
          <a:xfrm>
            <a:off x="1842392" y="3288443"/>
            <a:ext cx="171634" cy="154441"/>
          </a:xfrm>
          <a:prstGeom prst="rect">
            <a:avLst/>
          </a:prstGeom>
          <a:solidFill>
            <a:srgbClr val="292B2A"/>
          </a:solidFill>
          <a:ln>
            <a:solidFill>
              <a:srgbClr val="292B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83" name="Paralelogramo 382">
            <a:extLst>
              <a:ext uri="{FF2B5EF4-FFF2-40B4-BE49-F238E27FC236}">
                <a16:creationId xmlns:a16="http://schemas.microsoft.com/office/drawing/2014/main" id="{D8C08097-EA8E-ACB4-5D6E-4B3D68E9E48D}"/>
              </a:ext>
            </a:extLst>
          </p:cNvPr>
          <p:cNvSpPr/>
          <p:nvPr/>
        </p:nvSpPr>
        <p:spPr>
          <a:xfrm rot="20327428">
            <a:off x="1831293" y="3375136"/>
            <a:ext cx="467364" cy="107397"/>
          </a:xfrm>
          <a:prstGeom prst="parallelogram">
            <a:avLst/>
          </a:prstGeom>
          <a:solidFill>
            <a:srgbClr val="292B2A"/>
          </a:solidFill>
          <a:ln>
            <a:solidFill>
              <a:srgbClr val="292B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12" name="Paralelogramo 2111">
            <a:extLst>
              <a:ext uri="{FF2B5EF4-FFF2-40B4-BE49-F238E27FC236}">
                <a16:creationId xmlns:a16="http://schemas.microsoft.com/office/drawing/2014/main" id="{2C845479-D46F-8CFF-975C-85D6E290212C}"/>
              </a:ext>
            </a:extLst>
          </p:cNvPr>
          <p:cNvSpPr/>
          <p:nvPr/>
        </p:nvSpPr>
        <p:spPr>
          <a:xfrm rot="20474374">
            <a:off x="1842051" y="3106648"/>
            <a:ext cx="494730" cy="152972"/>
          </a:xfrm>
          <a:prstGeom prst="parallelogram">
            <a:avLst/>
          </a:prstGeom>
          <a:solidFill>
            <a:srgbClr val="292B2A"/>
          </a:solidFill>
          <a:ln>
            <a:solidFill>
              <a:srgbClr val="292B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2113" name="Conector recto 2112">
            <a:extLst>
              <a:ext uri="{FF2B5EF4-FFF2-40B4-BE49-F238E27FC236}">
                <a16:creationId xmlns:a16="http://schemas.microsoft.com/office/drawing/2014/main" id="{DA8B4A2C-D1CE-EBF4-F4C9-A975DC484D8D}"/>
              </a:ext>
            </a:extLst>
          </p:cNvPr>
          <p:cNvCxnSpPr>
            <a:cxnSpLocks/>
          </p:cNvCxnSpPr>
          <p:nvPr/>
        </p:nvCxnSpPr>
        <p:spPr>
          <a:xfrm flipH="1" flipV="1">
            <a:off x="1421887" y="2997230"/>
            <a:ext cx="393337" cy="1660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5" name="Conector recto 2114">
            <a:extLst>
              <a:ext uri="{FF2B5EF4-FFF2-40B4-BE49-F238E27FC236}">
                <a16:creationId xmlns:a16="http://schemas.microsoft.com/office/drawing/2014/main" id="{AB439FEE-78BA-2258-F6A4-6C5E1E7D5437}"/>
              </a:ext>
            </a:extLst>
          </p:cNvPr>
          <p:cNvCxnSpPr>
            <a:cxnSpLocks/>
          </p:cNvCxnSpPr>
          <p:nvPr/>
        </p:nvCxnSpPr>
        <p:spPr>
          <a:xfrm flipH="1">
            <a:off x="1421887" y="2607634"/>
            <a:ext cx="4379" cy="39058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8" name="Conector recto 2117">
            <a:extLst>
              <a:ext uri="{FF2B5EF4-FFF2-40B4-BE49-F238E27FC236}">
                <a16:creationId xmlns:a16="http://schemas.microsoft.com/office/drawing/2014/main" id="{565D3202-5A9B-0B7D-2C92-4A4C0B6F6763}"/>
              </a:ext>
            </a:extLst>
          </p:cNvPr>
          <p:cNvCxnSpPr>
            <a:cxnSpLocks/>
          </p:cNvCxnSpPr>
          <p:nvPr/>
        </p:nvCxnSpPr>
        <p:spPr>
          <a:xfrm flipH="1" flipV="1">
            <a:off x="2258977" y="2721872"/>
            <a:ext cx="2368" cy="142628"/>
          </a:xfrm>
          <a:prstGeom prst="line">
            <a:avLst/>
          </a:prstGeom>
          <a:ln w="28575">
            <a:solidFill>
              <a:srgbClr val="A8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2" name="Conector recto 2121">
            <a:extLst>
              <a:ext uri="{FF2B5EF4-FFF2-40B4-BE49-F238E27FC236}">
                <a16:creationId xmlns:a16="http://schemas.microsoft.com/office/drawing/2014/main" id="{DCD54768-ACD6-6D0A-CF83-56A760186E6D}"/>
              </a:ext>
            </a:extLst>
          </p:cNvPr>
          <p:cNvCxnSpPr>
            <a:cxnSpLocks/>
          </p:cNvCxnSpPr>
          <p:nvPr/>
        </p:nvCxnSpPr>
        <p:spPr>
          <a:xfrm>
            <a:off x="1700367" y="2727318"/>
            <a:ext cx="560978" cy="2740"/>
          </a:xfrm>
          <a:prstGeom prst="line">
            <a:avLst/>
          </a:prstGeom>
          <a:ln w="28575">
            <a:solidFill>
              <a:srgbClr val="A8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5" name="Conector recto 2124">
            <a:extLst>
              <a:ext uri="{FF2B5EF4-FFF2-40B4-BE49-F238E27FC236}">
                <a16:creationId xmlns:a16="http://schemas.microsoft.com/office/drawing/2014/main" id="{33E65D2D-811B-CAA5-254E-BCB8899A1929}"/>
              </a:ext>
            </a:extLst>
          </p:cNvPr>
          <p:cNvCxnSpPr>
            <a:cxnSpLocks/>
          </p:cNvCxnSpPr>
          <p:nvPr/>
        </p:nvCxnSpPr>
        <p:spPr>
          <a:xfrm flipH="1" flipV="1">
            <a:off x="1699183" y="2614911"/>
            <a:ext cx="2368" cy="142628"/>
          </a:xfrm>
          <a:prstGeom prst="line">
            <a:avLst/>
          </a:prstGeom>
          <a:ln w="28575">
            <a:solidFill>
              <a:srgbClr val="A8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9" name="CuadroTexto 2128">
            <a:extLst>
              <a:ext uri="{FF2B5EF4-FFF2-40B4-BE49-F238E27FC236}">
                <a16:creationId xmlns:a16="http://schemas.microsoft.com/office/drawing/2014/main" id="{0B4ED4F4-9041-12CD-7628-8F3A6567FA04}"/>
              </a:ext>
            </a:extLst>
          </p:cNvPr>
          <p:cNvSpPr txBox="1"/>
          <p:nvPr/>
        </p:nvSpPr>
        <p:spPr>
          <a:xfrm>
            <a:off x="1216650" y="2504971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/>
              <a:t>-</a:t>
            </a:r>
          </a:p>
        </p:txBody>
      </p:sp>
      <p:sp>
        <p:nvSpPr>
          <p:cNvPr id="2130" name="CuadroTexto 2129">
            <a:extLst>
              <a:ext uri="{FF2B5EF4-FFF2-40B4-BE49-F238E27FC236}">
                <a16:creationId xmlns:a16="http://schemas.microsoft.com/office/drawing/2014/main" id="{D6E8707A-F358-2FF2-6120-B87D6B0D34F7}"/>
              </a:ext>
            </a:extLst>
          </p:cNvPr>
          <p:cNvSpPr txBox="1"/>
          <p:nvPr/>
        </p:nvSpPr>
        <p:spPr>
          <a:xfrm>
            <a:off x="1478223" y="2512335"/>
            <a:ext cx="274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/>
              <a:t>+</a:t>
            </a:r>
          </a:p>
        </p:txBody>
      </p:sp>
      <p:sp>
        <p:nvSpPr>
          <p:cNvPr id="2131" name="Rectángulo 2130">
            <a:extLst>
              <a:ext uri="{FF2B5EF4-FFF2-40B4-BE49-F238E27FC236}">
                <a16:creationId xmlns:a16="http://schemas.microsoft.com/office/drawing/2014/main" id="{A162F30C-1044-BE65-4960-78BA53D23C30}"/>
              </a:ext>
            </a:extLst>
          </p:cNvPr>
          <p:cNvSpPr/>
          <p:nvPr/>
        </p:nvSpPr>
        <p:spPr>
          <a:xfrm>
            <a:off x="1238287" y="2801766"/>
            <a:ext cx="1303147" cy="821669"/>
          </a:xfrm>
          <a:prstGeom prst="rect">
            <a:avLst/>
          </a:prstGeom>
          <a:noFill/>
          <a:ln w="571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32" name="Rectángulo 2131">
            <a:extLst>
              <a:ext uri="{FF2B5EF4-FFF2-40B4-BE49-F238E27FC236}">
                <a16:creationId xmlns:a16="http://schemas.microsoft.com/office/drawing/2014/main" id="{26726245-46BB-0E06-5641-9A6E1B6944C6}"/>
              </a:ext>
            </a:extLst>
          </p:cNvPr>
          <p:cNvSpPr/>
          <p:nvPr/>
        </p:nvSpPr>
        <p:spPr>
          <a:xfrm>
            <a:off x="980647" y="251057"/>
            <a:ext cx="1556124" cy="1095389"/>
          </a:xfrm>
          <a:prstGeom prst="rect">
            <a:avLst/>
          </a:prstGeom>
          <a:noFill/>
          <a:ln w="571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33" name="CuadroTexto 2132">
            <a:extLst>
              <a:ext uri="{FF2B5EF4-FFF2-40B4-BE49-F238E27FC236}">
                <a16:creationId xmlns:a16="http://schemas.microsoft.com/office/drawing/2014/main" id="{EAEF8683-13D3-DD2A-8295-28360B7372BE}"/>
              </a:ext>
            </a:extLst>
          </p:cNvPr>
          <p:cNvSpPr txBox="1"/>
          <p:nvPr/>
        </p:nvSpPr>
        <p:spPr>
          <a:xfrm>
            <a:off x="2383949" y="3304113"/>
            <a:ext cx="802457" cy="338554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1600" dirty="0">
                <a:solidFill>
                  <a:schemeClr val="accent1"/>
                </a:solidFill>
              </a:rPr>
              <a:t>Batería</a:t>
            </a:r>
          </a:p>
        </p:txBody>
      </p:sp>
      <p:sp>
        <p:nvSpPr>
          <p:cNvPr id="2134" name="CuadroTexto 2133">
            <a:extLst>
              <a:ext uri="{FF2B5EF4-FFF2-40B4-BE49-F238E27FC236}">
                <a16:creationId xmlns:a16="http://schemas.microsoft.com/office/drawing/2014/main" id="{74408772-3832-B975-CA17-59266E5FBAE7}"/>
              </a:ext>
            </a:extLst>
          </p:cNvPr>
          <p:cNvSpPr txBox="1"/>
          <p:nvPr/>
        </p:nvSpPr>
        <p:spPr>
          <a:xfrm>
            <a:off x="277610" y="228474"/>
            <a:ext cx="718575" cy="584775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1600" dirty="0">
                <a:solidFill>
                  <a:schemeClr val="accent1"/>
                </a:solidFill>
              </a:rPr>
              <a:t>Panel Solar</a:t>
            </a:r>
          </a:p>
        </p:txBody>
      </p:sp>
    </p:spTree>
    <p:extLst>
      <p:ext uri="{BB962C8B-B14F-4D97-AF65-F5344CB8AC3E}">
        <p14:creationId xmlns:p14="http://schemas.microsoft.com/office/powerpoint/2010/main" val="277197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97882F7-3102-2F0F-F7F2-4E931949D9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" y="0"/>
            <a:ext cx="121810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924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circuito, tabla&#10;&#10;Descripción generada automáticamente">
            <a:extLst>
              <a:ext uri="{FF2B5EF4-FFF2-40B4-BE49-F238E27FC236}">
                <a16:creationId xmlns:a16="http://schemas.microsoft.com/office/drawing/2014/main" id="{D30C8C9E-0BB2-BAF1-44D3-43832BCBEC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90" t="21067" r="11189" b="13738"/>
          <a:stretch/>
        </p:blipFill>
        <p:spPr>
          <a:xfrm rot="10800000">
            <a:off x="3028013" y="989349"/>
            <a:ext cx="6535712" cy="3459403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76A734EC-4D1D-C8A6-54FE-6EBF8C01139F}"/>
              </a:ext>
            </a:extLst>
          </p:cNvPr>
          <p:cNvSpPr txBox="1"/>
          <p:nvPr/>
        </p:nvSpPr>
        <p:spPr>
          <a:xfrm>
            <a:off x="3103299" y="1075609"/>
            <a:ext cx="1101251" cy="138499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chemeClr val="accent1"/>
                </a:solidFill>
              </a:rPr>
              <a:t>Conexión relé 2 (K2) común (COM) y normal abierto (NO)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41F7276-0C7B-CA60-190C-EC43E3C8003C}"/>
              </a:ext>
            </a:extLst>
          </p:cNvPr>
          <p:cNvSpPr/>
          <p:nvPr/>
        </p:nvSpPr>
        <p:spPr>
          <a:xfrm>
            <a:off x="5096656" y="1603949"/>
            <a:ext cx="1101251" cy="1204522"/>
          </a:xfrm>
          <a:prstGeom prst="rect">
            <a:avLst/>
          </a:prstGeom>
          <a:noFill/>
          <a:ln w="76200">
            <a:solidFill>
              <a:srgbClr val="92D05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439F9713-C689-8A1F-2966-CB89C39CEA0F}"/>
              </a:ext>
            </a:extLst>
          </p:cNvPr>
          <p:cNvCxnSpPr>
            <a:cxnSpLocks/>
            <a:stCxn id="7" idx="1"/>
            <a:endCxn id="6" idx="3"/>
          </p:cNvCxnSpPr>
          <p:nvPr/>
        </p:nvCxnSpPr>
        <p:spPr>
          <a:xfrm flipH="1" flipV="1">
            <a:off x="4204550" y="1768107"/>
            <a:ext cx="892106" cy="438103"/>
          </a:xfrm>
          <a:prstGeom prst="straightConnector1">
            <a:avLst/>
          </a:prstGeom>
          <a:ln w="38100">
            <a:solidFill>
              <a:srgbClr val="92D05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ángulo 8">
            <a:extLst>
              <a:ext uri="{FF2B5EF4-FFF2-40B4-BE49-F238E27FC236}">
                <a16:creationId xmlns:a16="http://schemas.microsoft.com/office/drawing/2014/main" id="{30DB7B30-090D-2C16-617A-441C8C7419AB}"/>
              </a:ext>
            </a:extLst>
          </p:cNvPr>
          <p:cNvSpPr/>
          <p:nvPr/>
        </p:nvSpPr>
        <p:spPr>
          <a:xfrm>
            <a:off x="5096655" y="2806375"/>
            <a:ext cx="1101251" cy="1204522"/>
          </a:xfrm>
          <a:prstGeom prst="rect">
            <a:avLst/>
          </a:prstGeom>
          <a:noFill/>
          <a:ln w="76200">
            <a:solidFill>
              <a:srgbClr val="92D05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465B52D-22B8-8CE6-7186-1E32E51A336B}"/>
              </a:ext>
            </a:extLst>
          </p:cNvPr>
          <p:cNvSpPr txBox="1"/>
          <p:nvPr/>
        </p:nvSpPr>
        <p:spPr>
          <a:xfrm>
            <a:off x="3170887" y="2844224"/>
            <a:ext cx="1101251" cy="138499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chemeClr val="accent1"/>
                </a:solidFill>
              </a:rPr>
              <a:t>Conexión relé 1 (K1) común (COM) y normal abierto (NO)</a:t>
            </a:r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F0A49DEC-61C1-79D3-5F28-86CB482A5F7A}"/>
              </a:ext>
            </a:extLst>
          </p:cNvPr>
          <p:cNvCxnSpPr>
            <a:cxnSpLocks/>
            <a:stCxn id="9" idx="1"/>
            <a:endCxn id="15" idx="3"/>
          </p:cNvCxnSpPr>
          <p:nvPr/>
        </p:nvCxnSpPr>
        <p:spPr>
          <a:xfrm flipH="1">
            <a:off x="4272138" y="3408636"/>
            <a:ext cx="824517" cy="128086"/>
          </a:xfrm>
          <a:prstGeom prst="straightConnector1">
            <a:avLst/>
          </a:prstGeom>
          <a:ln w="38100">
            <a:solidFill>
              <a:srgbClr val="92D05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uadroTexto 27">
            <a:extLst>
              <a:ext uri="{FF2B5EF4-FFF2-40B4-BE49-F238E27FC236}">
                <a16:creationId xmlns:a16="http://schemas.microsoft.com/office/drawing/2014/main" id="{76A78F84-BF58-C588-C882-7E4548638349}"/>
              </a:ext>
            </a:extLst>
          </p:cNvPr>
          <p:cNvSpPr txBox="1"/>
          <p:nvPr/>
        </p:nvSpPr>
        <p:spPr>
          <a:xfrm>
            <a:off x="7880815" y="3812886"/>
            <a:ext cx="1510876" cy="523220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chemeClr val="accent1"/>
                </a:solidFill>
              </a:rPr>
              <a:t>Conexión entrada de relés (4 cables)</a:t>
            </a: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2352CF9A-9B56-1195-1B94-57FCC20B569A}"/>
              </a:ext>
            </a:extLst>
          </p:cNvPr>
          <p:cNvSpPr/>
          <p:nvPr/>
        </p:nvSpPr>
        <p:spPr>
          <a:xfrm>
            <a:off x="7090011" y="1603950"/>
            <a:ext cx="2073975" cy="1348700"/>
          </a:xfrm>
          <a:prstGeom prst="rect">
            <a:avLst/>
          </a:prstGeom>
          <a:noFill/>
          <a:ln w="76200">
            <a:solidFill>
              <a:srgbClr val="FFFF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30" name="Conector recto de flecha 29">
            <a:extLst>
              <a:ext uri="{FF2B5EF4-FFF2-40B4-BE49-F238E27FC236}">
                <a16:creationId xmlns:a16="http://schemas.microsoft.com/office/drawing/2014/main" id="{2B6CF935-18BB-8F0E-D1DD-8E140D1F1748}"/>
              </a:ext>
            </a:extLst>
          </p:cNvPr>
          <p:cNvCxnSpPr>
            <a:cxnSpLocks/>
            <a:stCxn id="29" idx="2"/>
            <a:endCxn id="28" idx="0"/>
          </p:cNvCxnSpPr>
          <p:nvPr/>
        </p:nvCxnSpPr>
        <p:spPr>
          <a:xfrm>
            <a:off x="8126999" y="2952650"/>
            <a:ext cx="509254" cy="860236"/>
          </a:xfrm>
          <a:prstGeom prst="straightConnector1">
            <a:avLst/>
          </a:prstGeom>
          <a:ln w="38100">
            <a:solidFill>
              <a:srgbClr val="FFFF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8843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juguete, tabla&#10;&#10;Descripción generada automáticamente">
            <a:extLst>
              <a:ext uri="{FF2B5EF4-FFF2-40B4-BE49-F238E27FC236}">
                <a16:creationId xmlns:a16="http://schemas.microsoft.com/office/drawing/2014/main" id="{309C7615-5B48-7C52-D040-96085CB08C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4" r="12828"/>
          <a:stretch/>
        </p:blipFill>
        <p:spPr>
          <a:xfrm>
            <a:off x="723416" y="3048"/>
            <a:ext cx="9904610" cy="6851904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F0F84B2E-ABE3-4F4B-0D91-51FC53381651}"/>
              </a:ext>
            </a:extLst>
          </p:cNvPr>
          <p:cNvSpPr/>
          <p:nvPr/>
        </p:nvSpPr>
        <p:spPr>
          <a:xfrm>
            <a:off x="899410" y="2203833"/>
            <a:ext cx="2016236" cy="1843512"/>
          </a:xfrm>
          <a:prstGeom prst="rect">
            <a:avLst/>
          </a:prstGeom>
          <a:noFill/>
          <a:ln w="7620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0935D8D5-ABDE-F8C8-7A76-8814F301CDDE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flipH="1">
            <a:off x="1633817" y="4047345"/>
            <a:ext cx="273711" cy="1384273"/>
          </a:xfrm>
          <a:prstGeom prst="straightConnector1">
            <a:avLst/>
          </a:prstGeom>
          <a:ln w="38100">
            <a:solidFill>
              <a:srgbClr val="C0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2568133F-6DD7-B62B-F55B-13C3A8714F92}"/>
              </a:ext>
            </a:extLst>
          </p:cNvPr>
          <p:cNvSpPr txBox="1"/>
          <p:nvPr/>
        </p:nvSpPr>
        <p:spPr>
          <a:xfrm>
            <a:off x="899410" y="5431618"/>
            <a:ext cx="1468814" cy="830997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chemeClr val="accent1"/>
                </a:solidFill>
              </a:rPr>
              <a:t>Conexión sensor 1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12EE2E9-07BC-E9D8-1072-380AF4929014}"/>
              </a:ext>
            </a:extLst>
          </p:cNvPr>
          <p:cNvSpPr txBox="1"/>
          <p:nvPr/>
        </p:nvSpPr>
        <p:spPr>
          <a:xfrm>
            <a:off x="2732146" y="5378166"/>
            <a:ext cx="1468814" cy="830997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chemeClr val="accent1"/>
                </a:solidFill>
              </a:rPr>
              <a:t>Conexión sensor 2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29D9FF0-AEE7-B720-7414-ADDAA9B662D3}"/>
              </a:ext>
            </a:extLst>
          </p:cNvPr>
          <p:cNvSpPr txBox="1"/>
          <p:nvPr/>
        </p:nvSpPr>
        <p:spPr>
          <a:xfrm>
            <a:off x="4649846" y="5482260"/>
            <a:ext cx="1468814" cy="1200329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chemeClr val="accent1"/>
                </a:solidFill>
              </a:rPr>
              <a:t>Conexión salida de relés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476E63B8-5440-0EA2-6C19-1850E3A1716A}"/>
              </a:ext>
            </a:extLst>
          </p:cNvPr>
          <p:cNvSpPr txBox="1"/>
          <p:nvPr/>
        </p:nvSpPr>
        <p:spPr>
          <a:xfrm>
            <a:off x="6934742" y="5378166"/>
            <a:ext cx="1468814" cy="1200329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chemeClr val="accent1"/>
                </a:solidFill>
              </a:rPr>
              <a:t>Conexión entrada de relés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384742F-A4E6-389E-FB26-A8BF273ABDAC}"/>
              </a:ext>
            </a:extLst>
          </p:cNvPr>
          <p:cNvSpPr txBox="1"/>
          <p:nvPr/>
        </p:nvSpPr>
        <p:spPr>
          <a:xfrm>
            <a:off x="8651062" y="5254829"/>
            <a:ext cx="1824576" cy="1200329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chemeClr val="accent1"/>
                </a:solidFill>
              </a:rPr>
              <a:t>Conexión  alimentación de baterías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CF8DABE0-F991-A22A-98C7-E0FFAEF5C071}"/>
              </a:ext>
            </a:extLst>
          </p:cNvPr>
          <p:cNvSpPr/>
          <p:nvPr/>
        </p:nvSpPr>
        <p:spPr>
          <a:xfrm>
            <a:off x="2915646" y="2307343"/>
            <a:ext cx="1836236" cy="1843512"/>
          </a:xfrm>
          <a:prstGeom prst="rect">
            <a:avLst/>
          </a:prstGeom>
          <a:noFill/>
          <a:ln w="7620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5F0A00BD-68A9-33C9-6817-D52C31F2B819}"/>
              </a:ext>
            </a:extLst>
          </p:cNvPr>
          <p:cNvSpPr/>
          <p:nvPr/>
        </p:nvSpPr>
        <p:spPr>
          <a:xfrm>
            <a:off x="4751882" y="2307343"/>
            <a:ext cx="2016236" cy="1843512"/>
          </a:xfrm>
          <a:prstGeom prst="rect">
            <a:avLst/>
          </a:prstGeom>
          <a:noFill/>
          <a:ln w="76200">
            <a:solidFill>
              <a:srgbClr val="92D05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1CCA41DB-43B6-9D7A-CB65-842884F7ECEE}"/>
              </a:ext>
            </a:extLst>
          </p:cNvPr>
          <p:cNvSpPr/>
          <p:nvPr/>
        </p:nvSpPr>
        <p:spPr>
          <a:xfrm>
            <a:off x="6731032" y="2307343"/>
            <a:ext cx="2016236" cy="1843512"/>
          </a:xfrm>
          <a:prstGeom prst="rect">
            <a:avLst/>
          </a:prstGeom>
          <a:noFill/>
          <a:ln w="76200">
            <a:solidFill>
              <a:srgbClr val="FFFF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B3F0A230-CA6A-687D-461C-F164ED48DE69}"/>
              </a:ext>
            </a:extLst>
          </p:cNvPr>
          <p:cNvSpPr/>
          <p:nvPr/>
        </p:nvSpPr>
        <p:spPr>
          <a:xfrm>
            <a:off x="8884111" y="2307343"/>
            <a:ext cx="1402503" cy="1365247"/>
          </a:xfrm>
          <a:prstGeom prst="rect">
            <a:avLst/>
          </a:prstGeom>
          <a:noFill/>
          <a:ln w="76200">
            <a:solidFill>
              <a:srgbClr val="FFC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53461350-18A8-9977-1456-C4ED4FFEBF2C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 flipH="1">
            <a:off x="3466553" y="4150855"/>
            <a:ext cx="367211" cy="1227311"/>
          </a:xfrm>
          <a:prstGeom prst="straightConnector1">
            <a:avLst/>
          </a:prstGeom>
          <a:ln w="38100">
            <a:solidFill>
              <a:srgbClr val="C0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E80256A8-E32C-8078-CA1D-07F49D837491}"/>
              </a:ext>
            </a:extLst>
          </p:cNvPr>
          <p:cNvCxnSpPr>
            <a:cxnSpLocks/>
            <a:stCxn id="13" idx="2"/>
            <a:endCxn id="9" idx="0"/>
          </p:cNvCxnSpPr>
          <p:nvPr/>
        </p:nvCxnSpPr>
        <p:spPr>
          <a:xfrm flipH="1">
            <a:off x="5384253" y="4150855"/>
            <a:ext cx="375747" cy="1331405"/>
          </a:xfrm>
          <a:prstGeom prst="straightConnector1">
            <a:avLst/>
          </a:prstGeom>
          <a:ln w="38100">
            <a:solidFill>
              <a:srgbClr val="92D05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5FDEB9FE-C9BC-9F98-7C7D-1003CD64A8A0}"/>
              </a:ext>
            </a:extLst>
          </p:cNvPr>
          <p:cNvCxnSpPr>
            <a:cxnSpLocks/>
            <a:stCxn id="14" idx="2"/>
            <a:endCxn id="10" idx="0"/>
          </p:cNvCxnSpPr>
          <p:nvPr/>
        </p:nvCxnSpPr>
        <p:spPr>
          <a:xfrm flipH="1">
            <a:off x="7669149" y="4150855"/>
            <a:ext cx="70001" cy="1227311"/>
          </a:xfrm>
          <a:prstGeom prst="straightConnector1">
            <a:avLst/>
          </a:prstGeom>
          <a:ln w="38100">
            <a:solidFill>
              <a:srgbClr val="FFFF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6BADAA64-111B-803B-482F-7D238C5BBD97}"/>
              </a:ext>
            </a:extLst>
          </p:cNvPr>
          <p:cNvCxnSpPr>
            <a:cxnSpLocks/>
            <a:stCxn id="15" idx="2"/>
            <a:endCxn id="11" idx="0"/>
          </p:cNvCxnSpPr>
          <p:nvPr/>
        </p:nvCxnSpPr>
        <p:spPr>
          <a:xfrm flipH="1">
            <a:off x="9563350" y="3672590"/>
            <a:ext cx="22013" cy="1582239"/>
          </a:xfrm>
          <a:prstGeom prst="straightConnector1">
            <a:avLst/>
          </a:prstGeom>
          <a:ln w="38100">
            <a:solidFill>
              <a:srgbClr val="FFC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uadroTexto 29">
            <a:extLst>
              <a:ext uri="{FF2B5EF4-FFF2-40B4-BE49-F238E27FC236}">
                <a16:creationId xmlns:a16="http://schemas.microsoft.com/office/drawing/2014/main" id="{6AAD9177-C668-DC8C-7AF6-30557BF84366}"/>
              </a:ext>
            </a:extLst>
          </p:cNvPr>
          <p:cNvSpPr txBox="1"/>
          <p:nvPr/>
        </p:nvSpPr>
        <p:spPr>
          <a:xfrm>
            <a:off x="1555133" y="2493298"/>
            <a:ext cx="373519" cy="46166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accent1"/>
                </a:solidFill>
              </a:rPr>
              <a:t>A</a:t>
            </a:r>
            <a:endParaRPr lang="es-CO" sz="2400" dirty="0">
              <a:solidFill>
                <a:schemeClr val="accent1"/>
              </a:solidFill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55083588-121A-FB58-C9EC-441CD9DB4226}"/>
              </a:ext>
            </a:extLst>
          </p:cNvPr>
          <p:cNvSpPr txBox="1"/>
          <p:nvPr/>
        </p:nvSpPr>
        <p:spPr>
          <a:xfrm>
            <a:off x="1097765" y="2491880"/>
            <a:ext cx="373519" cy="46166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chemeClr val="accent1"/>
                </a:solidFill>
              </a:rPr>
              <a:t>+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B65B6363-E046-D634-539D-4153E6076DA1}"/>
              </a:ext>
            </a:extLst>
          </p:cNvPr>
          <p:cNvSpPr txBox="1"/>
          <p:nvPr/>
        </p:nvSpPr>
        <p:spPr>
          <a:xfrm>
            <a:off x="2019082" y="2482581"/>
            <a:ext cx="373519" cy="46166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accent1"/>
                </a:solidFill>
              </a:rPr>
              <a:t>B</a:t>
            </a:r>
            <a:endParaRPr lang="es-CO" sz="2400" dirty="0">
              <a:solidFill>
                <a:schemeClr val="accent1"/>
              </a:solidFill>
            </a:endParaRP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33C87643-6773-2415-D431-D67DF946CCE4}"/>
              </a:ext>
            </a:extLst>
          </p:cNvPr>
          <p:cNvSpPr txBox="1"/>
          <p:nvPr/>
        </p:nvSpPr>
        <p:spPr>
          <a:xfrm>
            <a:off x="4330696" y="2482581"/>
            <a:ext cx="323066" cy="466718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accent1"/>
                </a:solidFill>
              </a:rPr>
              <a:t>-</a:t>
            </a:r>
            <a:endParaRPr lang="es-CO" sz="2400" dirty="0">
              <a:solidFill>
                <a:schemeClr val="accent1"/>
              </a:solidFill>
            </a:endParaRP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35F25C5C-16F3-6F6C-583C-DDE2301C3FEE}"/>
              </a:ext>
            </a:extLst>
          </p:cNvPr>
          <p:cNvSpPr txBox="1"/>
          <p:nvPr/>
        </p:nvSpPr>
        <p:spPr>
          <a:xfrm>
            <a:off x="3898418" y="2477528"/>
            <a:ext cx="373519" cy="46166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accent1"/>
                </a:solidFill>
              </a:rPr>
              <a:t>B</a:t>
            </a:r>
            <a:endParaRPr lang="es-CO" sz="2400" dirty="0">
              <a:solidFill>
                <a:schemeClr val="accent1"/>
              </a:solidFill>
            </a:endParaRP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EFC0BA2D-9F05-260F-536A-502D64AB4F78}"/>
              </a:ext>
            </a:extLst>
          </p:cNvPr>
          <p:cNvSpPr txBox="1"/>
          <p:nvPr/>
        </p:nvSpPr>
        <p:spPr>
          <a:xfrm>
            <a:off x="3426779" y="2482582"/>
            <a:ext cx="373519" cy="46166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accent1"/>
                </a:solidFill>
              </a:rPr>
              <a:t>A</a:t>
            </a:r>
            <a:endParaRPr lang="es-CO" sz="2400" dirty="0">
              <a:solidFill>
                <a:schemeClr val="accent1"/>
              </a:solidFill>
            </a:endParaRP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84F50E5C-1A0A-347D-3807-39E6595C8008}"/>
              </a:ext>
            </a:extLst>
          </p:cNvPr>
          <p:cNvSpPr txBox="1"/>
          <p:nvPr/>
        </p:nvSpPr>
        <p:spPr>
          <a:xfrm>
            <a:off x="2958887" y="2491880"/>
            <a:ext cx="373519" cy="46166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chemeClr val="accent1"/>
                </a:solidFill>
              </a:rPr>
              <a:t>+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62C0BF76-C484-E3AE-E9FB-200A0D0D62C7}"/>
              </a:ext>
            </a:extLst>
          </p:cNvPr>
          <p:cNvSpPr txBox="1"/>
          <p:nvPr/>
        </p:nvSpPr>
        <p:spPr>
          <a:xfrm>
            <a:off x="2465584" y="2490881"/>
            <a:ext cx="323066" cy="466718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accent1"/>
                </a:solidFill>
              </a:rPr>
              <a:t>-</a:t>
            </a:r>
            <a:endParaRPr lang="es-CO" sz="2400" dirty="0">
              <a:solidFill>
                <a:schemeClr val="accent1"/>
              </a:solidFill>
            </a:endParaRP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963EE738-5639-390E-B49C-7AB124EE6FC2}"/>
              </a:ext>
            </a:extLst>
          </p:cNvPr>
          <p:cNvSpPr txBox="1"/>
          <p:nvPr/>
        </p:nvSpPr>
        <p:spPr>
          <a:xfrm>
            <a:off x="6969783" y="2602181"/>
            <a:ext cx="536803" cy="369332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accent1"/>
                </a:solidFill>
              </a:rPr>
              <a:t>Vcc</a:t>
            </a: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C949569D-4695-B32A-EB30-2113972B6CA0}"/>
              </a:ext>
            </a:extLst>
          </p:cNvPr>
          <p:cNvSpPr txBox="1"/>
          <p:nvPr/>
        </p:nvSpPr>
        <p:spPr>
          <a:xfrm>
            <a:off x="9124510" y="2505857"/>
            <a:ext cx="323066" cy="466718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accent1"/>
                </a:solidFill>
              </a:rPr>
              <a:t>-</a:t>
            </a:r>
            <a:endParaRPr lang="es-CO" sz="2400" dirty="0">
              <a:solidFill>
                <a:schemeClr val="accent1"/>
              </a:solidFill>
            </a:endParaRP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004CE1A7-9E3E-7318-B7CD-38BAF16F1ECC}"/>
              </a:ext>
            </a:extLst>
          </p:cNvPr>
          <p:cNvSpPr txBox="1"/>
          <p:nvPr/>
        </p:nvSpPr>
        <p:spPr>
          <a:xfrm>
            <a:off x="9478795" y="2520353"/>
            <a:ext cx="373519" cy="46166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accent1"/>
                </a:solidFill>
              </a:rPr>
              <a:t>+</a:t>
            </a:r>
            <a:endParaRPr lang="es-CO" sz="2400" dirty="0">
              <a:solidFill>
                <a:schemeClr val="accent1"/>
              </a:solidFill>
            </a:endParaRP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A499292D-8628-EDA1-31D3-0F93E2B711DA}"/>
              </a:ext>
            </a:extLst>
          </p:cNvPr>
          <p:cNvSpPr txBox="1"/>
          <p:nvPr/>
        </p:nvSpPr>
        <p:spPr>
          <a:xfrm>
            <a:off x="4742931" y="2708360"/>
            <a:ext cx="605107" cy="338554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accent1"/>
                </a:solidFill>
              </a:rPr>
              <a:t>C</a:t>
            </a:r>
            <a:r>
              <a:rPr lang="es-CO" sz="1600" dirty="0">
                <a:solidFill>
                  <a:schemeClr val="accent1"/>
                </a:solidFill>
              </a:rPr>
              <a:t>OM</a:t>
            </a: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57B6013E-D796-F85B-65D4-59213B25A24F}"/>
              </a:ext>
            </a:extLst>
          </p:cNvPr>
          <p:cNvSpPr txBox="1"/>
          <p:nvPr/>
        </p:nvSpPr>
        <p:spPr>
          <a:xfrm>
            <a:off x="5837671" y="2715940"/>
            <a:ext cx="605107" cy="338554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accent1"/>
                </a:solidFill>
              </a:rPr>
              <a:t>C</a:t>
            </a:r>
            <a:r>
              <a:rPr lang="es-CO" sz="1600" dirty="0">
                <a:solidFill>
                  <a:schemeClr val="accent1"/>
                </a:solidFill>
              </a:rPr>
              <a:t>OM</a:t>
            </a:r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A9BFF51A-7DA5-5D63-717D-B409E7E0770A}"/>
              </a:ext>
            </a:extLst>
          </p:cNvPr>
          <p:cNvSpPr txBox="1"/>
          <p:nvPr/>
        </p:nvSpPr>
        <p:spPr>
          <a:xfrm>
            <a:off x="5383282" y="2710155"/>
            <a:ext cx="483024" cy="338554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accent1"/>
                </a:solidFill>
              </a:rPr>
              <a:t>NO</a:t>
            </a:r>
            <a:endParaRPr lang="es-CO" sz="1600" dirty="0">
              <a:solidFill>
                <a:schemeClr val="accent1"/>
              </a:solidFill>
            </a:endParaRPr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5FB99578-3C39-A6E6-9AD0-02ADB294F968}"/>
              </a:ext>
            </a:extLst>
          </p:cNvPr>
          <p:cNvSpPr txBox="1"/>
          <p:nvPr/>
        </p:nvSpPr>
        <p:spPr>
          <a:xfrm>
            <a:off x="6449387" y="2715940"/>
            <a:ext cx="483024" cy="338554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accent1"/>
                </a:solidFill>
              </a:rPr>
              <a:t>NO</a:t>
            </a:r>
            <a:endParaRPr lang="es-CO" sz="1600" dirty="0">
              <a:solidFill>
                <a:schemeClr val="accent1"/>
              </a:solidFill>
            </a:endParaRPr>
          </a:p>
        </p:txBody>
      </p:sp>
      <p:sp>
        <p:nvSpPr>
          <p:cNvPr id="61" name="CuadroTexto 60">
            <a:extLst>
              <a:ext uri="{FF2B5EF4-FFF2-40B4-BE49-F238E27FC236}">
                <a16:creationId xmlns:a16="http://schemas.microsoft.com/office/drawing/2014/main" id="{B63D3A26-9A89-49B6-AEF4-B92BD092154F}"/>
              </a:ext>
            </a:extLst>
          </p:cNvPr>
          <p:cNvSpPr txBox="1"/>
          <p:nvPr/>
        </p:nvSpPr>
        <p:spPr>
          <a:xfrm>
            <a:off x="5877147" y="2336580"/>
            <a:ext cx="1053458" cy="338554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1600" dirty="0">
                <a:solidFill>
                  <a:schemeClr val="accent1"/>
                </a:solidFill>
              </a:rPr>
              <a:t>K2</a:t>
            </a:r>
            <a:endParaRPr lang="es-CO" sz="1600" dirty="0">
              <a:solidFill>
                <a:schemeClr val="accent1"/>
              </a:solidFill>
            </a:endParaRPr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2520C8D4-F63E-6828-E750-D6998C6B5785}"/>
              </a:ext>
            </a:extLst>
          </p:cNvPr>
          <p:cNvSpPr txBox="1"/>
          <p:nvPr/>
        </p:nvSpPr>
        <p:spPr>
          <a:xfrm>
            <a:off x="4742931" y="2340728"/>
            <a:ext cx="1115597" cy="338554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1600" dirty="0">
                <a:solidFill>
                  <a:schemeClr val="accent1"/>
                </a:solidFill>
              </a:rPr>
              <a:t>K1</a:t>
            </a:r>
            <a:endParaRPr lang="es-CO" sz="1600" dirty="0">
              <a:solidFill>
                <a:schemeClr val="accent1"/>
              </a:solidFill>
            </a:endParaRPr>
          </a:p>
        </p:txBody>
      </p:sp>
      <p:sp>
        <p:nvSpPr>
          <p:cNvPr id="63" name="CuadroTexto 62">
            <a:extLst>
              <a:ext uri="{FF2B5EF4-FFF2-40B4-BE49-F238E27FC236}">
                <a16:creationId xmlns:a16="http://schemas.microsoft.com/office/drawing/2014/main" id="{6D823DC8-8093-D9FC-2870-CED4B32DC8B2}"/>
              </a:ext>
            </a:extLst>
          </p:cNvPr>
          <p:cNvSpPr txBox="1"/>
          <p:nvPr/>
        </p:nvSpPr>
        <p:spPr>
          <a:xfrm>
            <a:off x="8001585" y="2610745"/>
            <a:ext cx="483024" cy="338554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accent1"/>
                </a:solidFill>
              </a:rPr>
              <a:t>ln1</a:t>
            </a:r>
            <a:endParaRPr lang="es-CO" sz="1600" dirty="0">
              <a:solidFill>
                <a:schemeClr val="accent1"/>
              </a:solidFill>
            </a:endParaRPr>
          </a:p>
        </p:txBody>
      </p:sp>
      <p:sp>
        <p:nvSpPr>
          <p:cNvPr id="64" name="CuadroTexto 63">
            <a:extLst>
              <a:ext uri="{FF2B5EF4-FFF2-40B4-BE49-F238E27FC236}">
                <a16:creationId xmlns:a16="http://schemas.microsoft.com/office/drawing/2014/main" id="{8404940C-83FD-8E45-414A-D55F35221747}"/>
              </a:ext>
            </a:extLst>
          </p:cNvPr>
          <p:cNvSpPr txBox="1"/>
          <p:nvPr/>
        </p:nvSpPr>
        <p:spPr>
          <a:xfrm>
            <a:off x="7516181" y="2602181"/>
            <a:ext cx="483024" cy="338554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accent1"/>
                </a:solidFill>
              </a:rPr>
              <a:t>ln2</a:t>
            </a:r>
            <a:endParaRPr lang="es-CO" sz="1600" dirty="0">
              <a:solidFill>
                <a:schemeClr val="accent1"/>
              </a:solidFill>
            </a:endParaRPr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id="{354B4B8F-3B47-51BE-869C-64046ADDD281}"/>
              </a:ext>
            </a:extLst>
          </p:cNvPr>
          <p:cNvSpPr txBox="1"/>
          <p:nvPr/>
        </p:nvSpPr>
        <p:spPr>
          <a:xfrm>
            <a:off x="8486990" y="2610745"/>
            <a:ext cx="598786" cy="338554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accent1"/>
                </a:solidFill>
              </a:rPr>
              <a:t>GND</a:t>
            </a:r>
            <a:endParaRPr lang="es-CO" sz="1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214658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22726</TotalTime>
  <Words>129</Words>
  <Application>Microsoft Office PowerPoint</Application>
  <PresentationFormat>Panorámica</PresentationFormat>
  <Paragraphs>57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Daniel D</dc:creator>
  <cp:lastModifiedBy>Daniel Delgado</cp:lastModifiedBy>
  <cp:revision>93</cp:revision>
  <dcterms:created xsi:type="dcterms:W3CDTF">2022-05-16T06:26:39Z</dcterms:created>
  <dcterms:modified xsi:type="dcterms:W3CDTF">2022-12-08T19:26:41Z</dcterms:modified>
</cp:coreProperties>
</file>

<file path=docProps/thumbnail.jpeg>
</file>